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040300" cx="899952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82">
          <p15:clr>
            <a:srgbClr val="A4A3A4"/>
          </p15:clr>
        </p15:guide>
        <p15:guide id="2" pos="2835">
          <p15:clr>
            <a:srgbClr val="A4A3A4"/>
          </p15:clr>
        </p15:guide>
        <p15:guide id="3" orient="horz" pos="2359">
          <p15:clr>
            <a:srgbClr val="A4A3A4"/>
          </p15:clr>
        </p15:guide>
        <p15:guide id="4" pos="4037">
          <p15:clr>
            <a:srgbClr val="A4A3A4"/>
          </p15:clr>
        </p15:guide>
        <p15:guide id="5" orient="horz" pos="249">
          <p15:clr>
            <a:srgbClr val="A4A3A4"/>
          </p15:clr>
        </p15:guide>
        <p15:guide id="6" pos="249">
          <p15:clr>
            <a:srgbClr val="A4A3A4"/>
          </p15:clr>
        </p15:guide>
      </p15:sldGuideLst>
    </p:ext>
    <p:ext uri="http://customooxmlschemas.google.com/">
      <go:slidesCustomData xmlns:go="http://customooxmlschemas.google.com/" r:id="rId25" roundtripDataSignature="AMtx7mggPVIkTn/1La0bOCjoMK6HWDHwG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882" orient="horz"/>
        <p:guide pos="2835"/>
        <p:guide pos="2359" orient="horz"/>
        <p:guide pos="4037"/>
        <p:guide pos="249" orient="horz"/>
        <p:guide pos="249"/>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 name="Google Shape;72;p1: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7" name="Google Shape;407;p10: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6" name="Google Shape;436;p11: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7" name="Google Shape;467;p12: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9" name="Shape 499"/>
        <p:cNvGrpSpPr/>
        <p:nvPr/>
      </p:nvGrpSpPr>
      <p:grpSpPr>
        <a:xfrm>
          <a:off x="0" y="0"/>
          <a:ext cx="0" cy="0"/>
          <a:chOff x="0" y="0"/>
          <a:chExt cx="0" cy="0"/>
        </a:xfrm>
      </p:grpSpPr>
      <p:sp>
        <p:nvSpPr>
          <p:cNvPr id="500" name="Google Shape;500;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1" name="Google Shape;501;p13: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14: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5" name="Shape 565"/>
        <p:cNvGrpSpPr/>
        <p:nvPr/>
      </p:nvGrpSpPr>
      <p:grpSpPr>
        <a:xfrm>
          <a:off x="0" y="0"/>
          <a:ext cx="0" cy="0"/>
          <a:chOff x="0" y="0"/>
          <a:chExt cx="0" cy="0"/>
        </a:xfrm>
      </p:grpSpPr>
      <p:sp>
        <p:nvSpPr>
          <p:cNvPr id="566" name="Google Shape;566;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7" name="Google Shape;567;p15: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8" name="Shape 828"/>
        <p:cNvGrpSpPr/>
        <p:nvPr/>
      </p:nvGrpSpPr>
      <p:grpSpPr>
        <a:xfrm>
          <a:off x="0" y="0"/>
          <a:ext cx="0" cy="0"/>
          <a:chOff x="0" y="0"/>
          <a:chExt cx="0" cy="0"/>
        </a:xfrm>
      </p:grpSpPr>
      <p:sp>
        <p:nvSpPr>
          <p:cNvPr id="829" name="Google Shape;82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0" name="Google Shape;830;p16: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4" name="Shape 844"/>
        <p:cNvGrpSpPr/>
        <p:nvPr/>
      </p:nvGrpSpPr>
      <p:grpSpPr>
        <a:xfrm>
          <a:off x="0" y="0"/>
          <a:ext cx="0" cy="0"/>
          <a:chOff x="0" y="0"/>
          <a:chExt cx="0" cy="0"/>
        </a:xfrm>
      </p:grpSpPr>
      <p:sp>
        <p:nvSpPr>
          <p:cNvPr id="845" name="Google Shape;845;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46" name="Google Shape;846;p17: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4" name="Shape 864"/>
        <p:cNvGrpSpPr/>
        <p:nvPr/>
      </p:nvGrpSpPr>
      <p:grpSpPr>
        <a:xfrm>
          <a:off x="0" y="0"/>
          <a:ext cx="0" cy="0"/>
          <a:chOff x="0" y="0"/>
          <a:chExt cx="0" cy="0"/>
        </a:xfrm>
      </p:grpSpPr>
      <p:sp>
        <p:nvSpPr>
          <p:cNvPr id="865" name="Google Shape;865;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6" name="Google Shape;866;p18: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3" name="Shape 1053"/>
        <p:cNvGrpSpPr/>
        <p:nvPr/>
      </p:nvGrpSpPr>
      <p:grpSpPr>
        <a:xfrm>
          <a:off x="0" y="0"/>
          <a:ext cx="0" cy="0"/>
          <a:chOff x="0" y="0"/>
          <a:chExt cx="0" cy="0"/>
        </a:xfrm>
      </p:grpSpPr>
      <p:sp>
        <p:nvSpPr>
          <p:cNvPr id="1054" name="Google Shape;1054;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5" name="Google Shape;1055;p19: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 name="Google Shape;81;p2: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p3: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4: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5: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6: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7: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8: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9:notes"/>
          <p:cNvSpPr/>
          <p:nvPr>
            <p:ph idx="2" type="sldImg"/>
          </p:nvPr>
        </p:nvSpPr>
        <p:spPr>
          <a:xfrm>
            <a:off x="674688" y="1143000"/>
            <a:ext cx="5508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15" name="Shape 15"/>
        <p:cNvGrpSpPr/>
        <p:nvPr/>
      </p:nvGrpSpPr>
      <p:grpSpPr>
        <a:xfrm>
          <a:off x="0" y="0"/>
          <a:ext cx="0" cy="0"/>
          <a:chOff x="0" y="0"/>
          <a:chExt cx="0" cy="0"/>
        </a:xfrm>
      </p:grpSpPr>
      <p:sp>
        <p:nvSpPr>
          <p:cNvPr id="16" name="Google Shape;16;p21"/>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1"/>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1"/>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58" name="Shape 58"/>
        <p:cNvGrpSpPr/>
        <p:nvPr/>
      </p:nvGrpSpPr>
      <p:grpSpPr>
        <a:xfrm>
          <a:off x="0" y="0"/>
          <a:ext cx="0" cy="0"/>
          <a:chOff x="0" y="0"/>
          <a:chExt cx="0" cy="0"/>
        </a:xfrm>
      </p:grpSpPr>
      <p:sp>
        <p:nvSpPr>
          <p:cNvPr id="59" name="Google Shape;59;p30"/>
          <p:cNvSpPr txBox="1"/>
          <p:nvPr>
            <p:ph type="title"/>
          </p:nvPr>
        </p:nvSpPr>
        <p:spPr>
          <a:xfrm>
            <a:off x="618718" y="268350"/>
            <a:ext cx="7762102" cy="97422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0"/>
          <p:cNvSpPr txBox="1"/>
          <p:nvPr>
            <p:ph idx="1" type="body"/>
          </p:nvPr>
        </p:nvSpPr>
        <p:spPr>
          <a:xfrm rot="5400000">
            <a:off x="2900753" y="-940285"/>
            <a:ext cx="3198032" cy="776210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35"/>
              </a:spcBef>
              <a:spcAft>
                <a:spcPts val="0"/>
              </a:spcAft>
              <a:buClr>
                <a:schemeClr val="dk1"/>
              </a:buClr>
              <a:buSzPts val="1800"/>
              <a:buChar char="•"/>
              <a:defRPr/>
            </a:lvl1pPr>
            <a:lvl2pPr indent="-342900" lvl="1" marL="914400" algn="l">
              <a:lnSpc>
                <a:spcPct val="90000"/>
              </a:lnSpc>
              <a:spcBef>
                <a:spcPts val="368"/>
              </a:spcBef>
              <a:spcAft>
                <a:spcPts val="0"/>
              </a:spcAft>
              <a:buClr>
                <a:schemeClr val="dk1"/>
              </a:buClr>
              <a:buSzPts val="1800"/>
              <a:buChar char="•"/>
              <a:defRPr/>
            </a:lvl2pPr>
            <a:lvl3pPr indent="-342900" lvl="2" marL="1371600" algn="l">
              <a:lnSpc>
                <a:spcPct val="90000"/>
              </a:lnSpc>
              <a:spcBef>
                <a:spcPts val="368"/>
              </a:spcBef>
              <a:spcAft>
                <a:spcPts val="0"/>
              </a:spcAft>
              <a:buClr>
                <a:schemeClr val="dk1"/>
              </a:buClr>
              <a:buSzPts val="1800"/>
              <a:buChar char="•"/>
              <a:defRPr/>
            </a:lvl3pPr>
            <a:lvl4pPr indent="-342900" lvl="3" marL="1828800" algn="l">
              <a:lnSpc>
                <a:spcPct val="90000"/>
              </a:lnSpc>
              <a:spcBef>
                <a:spcPts val="368"/>
              </a:spcBef>
              <a:spcAft>
                <a:spcPts val="0"/>
              </a:spcAft>
              <a:buClr>
                <a:schemeClr val="dk1"/>
              </a:buClr>
              <a:buSzPts val="1800"/>
              <a:buChar char="•"/>
              <a:defRPr/>
            </a:lvl4pPr>
            <a:lvl5pPr indent="-342900" lvl="4" marL="2286000" algn="l">
              <a:lnSpc>
                <a:spcPct val="90000"/>
              </a:lnSpc>
              <a:spcBef>
                <a:spcPts val="368"/>
              </a:spcBef>
              <a:spcAft>
                <a:spcPts val="0"/>
              </a:spcAft>
              <a:buClr>
                <a:schemeClr val="dk1"/>
              </a:buClr>
              <a:buSzPts val="1800"/>
              <a:buChar char="•"/>
              <a:defRPr/>
            </a:lvl5pPr>
            <a:lvl6pPr indent="-342900" lvl="5" marL="2743200" algn="l">
              <a:lnSpc>
                <a:spcPct val="90000"/>
              </a:lnSpc>
              <a:spcBef>
                <a:spcPts val="368"/>
              </a:spcBef>
              <a:spcAft>
                <a:spcPts val="0"/>
              </a:spcAft>
              <a:buClr>
                <a:schemeClr val="dk1"/>
              </a:buClr>
              <a:buSzPts val="1800"/>
              <a:buChar char="•"/>
              <a:defRPr/>
            </a:lvl6pPr>
            <a:lvl7pPr indent="-342900" lvl="6" marL="3200400" algn="l">
              <a:lnSpc>
                <a:spcPct val="90000"/>
              </a:lnSpc>
              <a:spcBef>
                <a:spcPts val="368"/>
              </a:spcBef>
              <a:spcAft>
                <a:spcPts val="0"/>
              </a:spcAft>
              <a:buClr>
                <a:schemeClr val="dk1"/>
              </a:buClr>
              <a:buSzPts val="1800"/>
              <a:buChar char="•"/>
              <a:defRPr/>
            </a:lvl7pPr>
            <a:lvl8pPr indent="-342900" lvl="7" marL="3657600" algn="l">
              <a:lnSpc>
                <a:spcPct val="90000"/>
              </a:lnSpc>
              <a:spcBef>
                <a:spcPts val="368"/>
              </a:spcBef>
              <a:spcAft>
                <a:spcPts val="0"/>
              </a:spcAft>
              <a:buClr>
                <a:schemeClr val="dk1"/>
              </a:buClr>
              <a:buSzPts val="1800"/>
              <a:buChar char="•"/>
              <a:defRPr/>
            </a:lvl8pPr>
            <a:lvl9pPr indent="-342900" lvl="8" marL="4114800" algn="l">
              <a:lnSpc>
                <a:spcPct val="90000"/>
              </a:lnSpc>
              <a:spcBef>
                <a:spcPts val="368"/>
              </a:spcBef>
              <a:spcAft>
                <a:spcPts val="0"/>
              </a:spcAft>
              <a:buClr>
                <a:schemeClr val="dk1"/>
              </a:buClr>
              <a:buSzPts val="1800"/>
              <a:buChar char="•"/>
              <a:defRPr/>
            </a:lvl9pPr>
          </a:lstStyle>
          <a:p/>
        </p:txBody>
      </p:sp>
      <p:sp>
        <p:nvSpPr>
          <p:cNvPr id="61" name="Google Shape;61;p30"/>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30"/>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0"/>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64" name="Shape 64"/>
        <p:cNvGrpSpPr/>
        <p:nvPr/>
      </p:nvGrpSpPr>
      <p:grpSpPr>
        <a:xfrm>
          <a:off x="0" y="0"/>
          <a:ext cx="0" cy="0"/>
          <a:chOff x="0" y="0"/>
          <a:chExt cx="0" cy="0"/>
        </a:xfrm>
      </p:grpSpPr>
      <p:sp>
        <p:nvSpPr>
          <p:cNvPr id="65" name="Google Shape;65;p31"/>
          <p:cNvSpPr txBox="1"/>
          <p:nvPr>
            <p:ph type="title"/>
          </p:nvPr>
        </p:nvSpPr>
        <p:spPr>
          <a:xfrm rot="5400000">
            <a:off x="5274842" y="1433804"/>
            <a:ext cx="4271432" cy="194052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31"/>
          <p:cNvSpPr txBox="1"/>
          <p:nvPr>
            <p:ph idx="1" type="body"/>
          </p:nvPr>
        </p:nvSpPr>
        <p:spPr>
          <a:xfrm rot="5400000">
            <a:off x="1337543" y="-450475"/>
            <a:ext cx="4271432" cy="57090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35"/>
              </a:spcBef>
              <a:spcAft>
                <a:spcPts val="0"/>
              </a:spcAft>
              <a:buClr>
                <a:schemeClr val="dk1"/>
              </a:buClr>
              <a:buSzPts val="1800"/>
              <a:buChar char="•"/>
              <a:defRPr/>
            </a:lvl1pPr>
            <a:lvl2pPr indent="-342900" lvl="1" marL="914400" algn="l">
              <a:lnSpc>
                <a:spcPct val="90000"/>
              </a:lnSpc>
              <a:spcBef>
                <a:spcPts val="368"/>
              </a:spcBef>
              <a:spcAft>
                <a:spcPts val="0"/>
              </a:spcAft>
              <a:buClr>
                <a:schemeClr val="dk1"/>
              </a:buClr>
              <a:buSzPts val="1800"/>
              <a:buChar char="•"/>
              <a:defRPr/>
            </a:lvl2pPr>
            <a:lvl3pPr indent="-342900" lvl="2" marL="1371600" algn="l">
              <a:lnSpc>
                <a:spcPct val="90000"/>
              </a:lnSpc>
              <a:spcBef>
                <a:spcPts val="368"/>
              </a:spcBef>
              <a:spcAft>
                <a:spcPts val="0"/>
              </a:spcAft>
              <a:buClr>
                <a:schemeClr val="dk1"/>
              </a:buClr>
              <a:buSzPts val="1800"/>
              <a:buChar char="•"/>
              <a:defRPr/>
            </a:lvl3pPr>
            <a:lvl4pPr indent="-342900" lvl="3" marL="1828800" algn="l">
              <a:lnSpc>
                <a:spcPct val="90000"/>
              </a:lnSpc>
              <a:spcBef>
                <a:spcPts val="368"/>
              </a:spcBef>
              <a:spcAft>
                <a:spcPts val="0"/>
              </a:spcAft>
              <a:buClr>
                <a:schemeClr val="dk1"/>
              </a:buClr>
              <a:buSzPts val="1800"/>
              <a:buChar char="•"/>
              <a:defRPr/>
            </a:lvl4pPr>
            <a:lvl5pPr indent="-342900" lvl="4" marL="2286000" algn="l">
              <a:lnSpc>
                <a:spcPct val="90000"/>
              </a:lnSpc>
              <a:spcBef>
                <a:spcPts val="368"/>
              </a:spcBef>
              <a:spcAft>
                <a:spcPts val="0"/>
              </a:spcAft>
              <a:buClr>
                <a:schemeClr val="dk1"/>
              </a:buClr>
              <a:buSzPts val="1800"/>
              <a:buChar char="•"/>
              <a:defRPr/>
            </a:lvl5pPr>
            <a:lvl6pPr indent="-342900" lvl="5" marL="2743200" algn="l">
              <a:lnSpc>
                <a:spcPct val="90000"/>
              </a:lnSpc>
              <a:spcBef>
                <a:spcPts val="368"/>
              </a:spcBef>
              <a:spcAft>
                <a:spcPts val="0"/>
              </a:spcAft>
              <a:buClr>
                <a:schemeClr val="dk1"/>
              </a:buClr>
              <a:buSzPts val="1800"/>
              <a:buChar char="•"/>
              <a:defRPr/>
            </a:lvl6pPr>
            <a:lvl7pPr indent="-342900" lvl="6" marL="3200400" algn="l">
              <a:lnSpc>
                <a:spcPct val="90000"/>
              </a:lnSpc>
              <a:spcBef>
                <a:spcPts val="368"/>
              </a:spcBef>
              <a:spcAft>
                <a:spcPts val="0"/>
              </a:spcAft>
              <a:buClr>
                <a:schemeClr val="dk1"/>
              </a:buClr>
              <a:buSzPts val="1800"/>
              <a:buChar char="•"/>
              <a:defRPr/>
            </a:lvl7pPr>
            <a:lvl8pPr indent="-342900" lvl="7" marL="3657600" algn="l">
              <a:lnSpc>
                <a:spcPct val="90000"/>
              </a:lnSpc>
              <a:spcBef>
                <a:spcPts val="368"/>
              </a:spcBef>
              <a:spcAft>
                <a:spcPts val="0"/>
              </a:spcAft>
              <a:buClr>
                <a:schemeClr val="dk1"/>
              </a:buClr>
              <a:buSzPts val="1800"/>
              <a:buChar char="•"/>
              <a:defRPr/>
            </a:lvl8pPr>
            <a:lvl9pPr indent="-342900" lvl="8" marL="4114800" algn="l">
              <a:lnSpc>
                <a:spcPct val="90000"/>
              </a:lnSpc>
              <a:spcBef>
                <a:spcPts val="368"/>
              </a:spcBef>
              <a:spcAft>
                <a:spcPts val="0"/>
              </a:spcAft>
              <a:buClr>
                <a:schemeClr val="dk1"/>
              </a:buClr>
              <a:buSzPts val="1800"/>
              <a:buChar char="•"/>
              <a:defRPr/>
            </a:lvl9pPr>
          </a:lstStyle>
          <a:p/>
        </p:txBody>
      </p:sp>
      <p:sp>
        <p:nvSpPr>
          <p:cNvPr id="67" name="Google Shape;67;p31"/>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1"/>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31"/>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9" name="Shape 19"/>
        <p:cNvGrpSpPr/>
        <p:nvPr/>
      </p:nvGrpSpPr>
      <p:grpSpPr>
        <a:xfrm>
          <a:off x="0" y="0"/>
          <a:ext cx="0" cy="0"/>
          <a:chOff x="0" y="0"/>
          <a:chExt cx="0" cy="0"/>
        </a:xfrm>
      </p:grpSpPr>
      <p:sp>
        <p:nvSpPr>
          <p:cNvPr id="20" name="Google Shape;20;p22"/>
          <p:cNvSpPr txBox="1"/>
          <p:nvPr>
            <p:ph type="ctrTitle"/>
          </p:nvPr>
        </p:nvSpPr>
        <p:spPr>
          <a:xfrm>
            <a:off x="1124942" y="824885"/>
            <a:ext cx="6749654" cy="1754776"/>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410"/>
              <a:buFont typeface="Arial"/>
              <a:buNone/>
              <a:defRPr sz="441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2"/>
          <p:cNvSpPr txBox="1"/>
          <p:nvPr>
            <p:ph idx="1" type="subTitle"/>
          </p:nvPr>
        </p:nvSpPr>
        <p:spPr>
          <a:xfrm>
            <a:off x="1124942" y="2647331"/>
            <a:ext cx="6749654" cy="1216909"/>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35"/>
              </a:spcBef>
              <a:spcAft>
                <a:spcPts val="0"/>
              </a:spcAft>
              <a:buClr>
                <a:schemeClr val="dk1"/>
              </a:buClr>
              <a:buSzPts val="1764"/>
              <a:buNone/>
              <a:defRPr sz="1764"/>
            </a:lvl1pPr>
            <a:lvl2pPr lvl="1" algn="ctr">
              <a:lnSpc>
                <a:spcPct val="90000"/>
              </a:lnSpc>
              <a:spcBef>
                <a:spcPts val="368"/>
              </a:spcBef>
              <a:spcAft>
                <a:spcPts val="0"/>
              </a:spcAft>
              <a:buClr>
                <a:schemeClr val="dk1"/>
              </a:buClr>
              <a:buSzPts val="1470"/>
              <a:buNone/>
              <a:defRPr sz="1470"/>
            </a:lvl2pPr>
            <a:lvl3pPr lvl="2" algn="ctr">
              <a:lnSpc>
                <a:spcPct val="90000"/>
              </a:lnSpc>
              <a:spcBef>
                <a:spcPts val="368"/>
              </a:spcBef>
              <a:spcAft>
                <a:spcPts val="0"/>
              </a:spcAft>
              <a:buClr>
                <a:schemeClr val="dk1"/>
              </a:buClr>
              <a:buSzPts val="1323"/>
              <a:buNone/>
              <a:defRPr sz="1323"/>
            </a:lvl3pPr>
            <a:lvl4pPr lvl="3" algn="ctr">
              <a:lnSpc>
                <a:spcPct val="90000"/>
              </a:lnSpc>
              <a:spcBef>
                <a:spcPts val="368"/>
              </a:spcBef>
              <a:spcAft>
                <a:spcPts val="0"/>
              </a:spcAft>
              <a:buClr>
                <a:schemeClr val="dk1"/>
              </a:buClr>
              <a:buSzPts val="1176"/>
              <a:buNone/>
              <a:defRPr sz="1176"/>
            </a:lvl4pPr>
            <a:lvl5pPr lvl="4" algn="ctr">
              <a:lnSpc>
                <a:spcPct val="90000"/>
              </a:lnSpc>
              <a:spcBef>
                <a:spcPts val="368"/>
              </a:spcBef>
              <a:spcAft>
                <a:spcPts val="0"/>
              </a:spcAft>
              <a:buClr>
                <a:schemeClr val="dk1"/>
              </a:buClr>
              <a:buSzPts val="1176"/>
              <a:buNone/>
              <a:defRPr sz="1176"/>
            </a:lvl5pPr>
            <a:lvl6pPr lvl="5" algn="ctr">
              <a:lnSpc>
                <a:spcPct val="90000"/>
              </a:lnSpc>
              <a:spcBef>
                <a:spcPts val="368"/>
              </a:spcBef>
              <a:spcAft>
                <a:spcPts val="0"/>
              </a:spcAft>
              <a:buClr>
                <a:schemeClr val="dk1"/>
              </a:buClr>
              <a:buSzPts val="1176"/>
              <a:buNone/>
              <a:defRPr sz="1176"/>
            </a:lvl6pPr>
            <a:lvl7pPr lvl="6" algn="ctr">
              <a:lnSpc>
                <a:spcPct val="90000"/>
              </a:lnSpc>
              <a:spcBef>
                <a:spcPts val="368"/>
              </a:spcBef>
              <a:spcAft>
                <a:spcPts val="0"/>
              </a:spcAft>
              <a:buClr>
                <a:schemeClr val="dk1"/>
              </a:buClr>
              <a:buSzPts val="1176"/>
              <a:buNone/>
              <a:defRPr sz="1176"/>
            </a:lvl7pPr>
            <a:lvl8pPr lvl="7" algn="ctr">
              <a:lnSpc>
                <a:spcPct val="90000"/>
              </a:lnSpc>
              <a:spcBef>
                <a:spcPts val="368"/>
              </a:spcBef>
              <a:spcAft>
                <a:spcPts val="0"/>
              </a:spcAft>
              <a:buClr>
                <a:schemeClr val="dk1"/>
              </a:buClr>
              <a:buSzPts val="1176"/>
              <a:buNone/>
              <a:defRPr sz="1176"/>
            </a:lvl8pPr>
            <a:lvl9pPr lvl="8" algn="ctr">
              <a:lnSpc>
                <a:spcPct val="90000"/>
              </a:lnSpc>
              <a:spcBef>
                <a:spcPts val="368"/>
              </a:spcBef>
              <a:spcAft>
                <a:spcPts val="0"/>
              </a:spcAft>
              <a:buClr>
                <a:schemeClr val="dk1"/>
              </a:buClr>
              <a:buSzPts val="1176"/>
              <a:buNone/>
              <a:defRPr sz="1176"/>
            </a:lvl9pPr>
          </a:lstStyle>
          <a:p/>
        </p:txBody>
      </p:sp>
      <p:sp>
        <p:nvSpPr>
          <p:cNvPr id="22" name="Google Shape;22;p22"/>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2"/>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2"/>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p:cSld name="Titre et contenu">
    <p:spTree>
      <p:nvGrpSpPr>
        <p:cNvPr id="25" name="Shape 25"/>
        <p:cNvGrpSpPr/>
        <p:nvPr/>
      </p:nvGrpSpPr>
      <p:grpSpPr>
        <a:xfrm>
          <a:off x="0" y="0"/>
          <a:ext cx="0" cy="0"/>
          <a:chOff x="0" y="0"/>
          <a:chExt cx="0" cy="0"/>
        </a:xfrm>
      </p:grpSpPr>
      <p:cxnSp>
        <p:nvCxnSpPr>
          <p:cNvPr id="26" name="Google Shape;26;p23"/>
          <p:cNvCxnSpPr/>
          <p:nvPr/>
        </p:nvCxnSpPr>
        <p:spPr>
          <a:xfrm>
            <a:off x="3070860" y="662533"/>
            <a:ext cx="2880360" cy="0"/>
          </a:xfrm>
          <a:prstGeom prst="straightConnector1">
            <a:avLst/>
          </a:prstGeom>
          <a:noFill/>
          <a:ln cap="flat" cmpd="sng" w="12700">
            <a:solidFill>
              <a:srgbClr val="1C1847"/>
            </a:solidFill>
            <a:prstDash val="solid"/>
            <a:miter lim="800000"/>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p:cSld name="Titre de section">
    <p:spTree>
      <p:nvGrpSpPr>
        <p:cNvPr id="27" name="Shape 27"/>
        <p:cNvGrpSpPr/>
        <p:nvPr/>
      </p:nvGrpSpPr>
      <p:grpSpPr>
        <a:xfrm>
          <a:off x="0" y="0"/>
          <a:ext cx="0" cy="0"/>
          <a:chOff x="0" y="0"/>
          <a:chExt cx="0" cy="0"/>
        </a:xfrm>
      </p:grpSpPr>
      <p:cxnSp>
        <p:nvCxnSpPr>
          <p:cNvPr id="28" name="Google Shape;28;p24"/>
          <p:cNvCxnSpPr/>
          <p:nvPr/>
        </p:nvCxnSpPr>
        <p:spPr>
          <a:xfrm>
            <a:off x="3070860" y="662533"/>
            <a:ext cx="2880360" cy="0"/>
          </a:xfrm>
          <a:prstGeom prst="straightConnector1">
            <a:avLst/>
          </a:prstGeom>
          <a:noFill/>
          <a:ln cap="flat" cmpd="sng" w="12700">
            <a:solidFill>
              <a:srgbClr val="CACDCF"/>
            </a:solidFill>
            <a:prstDash val="solid"/>
            <a:miter lim="800000"/>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p:cSld name="Deux contenus">
    <p:spTree>
      <p:nvGrpSpPr>
        <p:cNvPr id="29" name="Shape 29"/>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30" name="Shape 30"/>
        <p:cNvGrpSpPr/>
        <p:nvPr/>
      </p:nvGrpSpPr>
      <p:grpSpPr>
        <a:xfrm>
          <a:off x="0" y="0"/>
          <a:ext cx="0" cy="0"/>
          <a:chOff x="0" y="0"/>
          <a:chExt cx="0" cy="0"/>
        </a:xfrm>
      </p:grpSpPr>
      <p:sp>
        <p:nvSpPr>
          <p:cNvPr id="31" name="Google Shape;31;p26"/>
          <p:cNvSpPr txBox="1"/>
          <p:nvPr>
            <p:ph type="title"/>
          </p:nvPr>
        </p:nvSpPr>
        <p:spPr>
          <a:xfrm>
            <a:off x="619890" y="268350"/>
            <a:ext cx="7762102" cy="97422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26"/>
          <p:cNvSpPr txBox="1"/>
          <p:nvPr>
            <p:ph idx="1" type="body"/>
          </p:nvPr>
        </p:nvSpPr>
        <p:spPr>
          <a:xfrm>
            <a:off x="619891" y="1235577"/>
            <a:ext cx="3807226" cy="60553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35"/>
              </a:spcBef>
              <a:spcAft>
                <a:spcPts val="0"/>
              </a:spcAft>
              <a:buClr>
                <a:schemeClr val="dk1"/>
              </a:buClr>
              <a:buSzPts val="1764"/>
              <a:buNone/>
              <a:defRPr b="1" sz="1764"/>
            </a:lvl1pPr>
            <a:lvl2pPr indent="-228600" lvl="1" marL="914400" algn="l">
              <a:lnSpc>
                <a:spcPct val="90000"/>
              </a:lnSpc>
              <a:spcBef>
                <a:spcPts val="368"/>
              </a:spcBef>
              <a:spcAft>
                <a:spcPts val="0"/>
              </a:spcAft>
              <a:buClr>
                <a:schemeClr val="dk1"/>
              </a:buClr>
              <a:buSzPts val="1470"/>
              <a:buNone/>
              <a:defRPr b="1" sz="1470"/>
            </a:lvl2pPr>
            <a:lvl3pPr indent="-228600" lvl="2" marL="1371600" algn="l">
              <a:lnSpc>
                <a:spcPct val="90000"/>
              </a:lnSpc>
              <a:spcBef>
                <a:spcPts val="368"/>
              </a:spcBef>
              <a:spcAft>
                <a:spcPts val="0"/>
              </a:spcAft>
              <a:buClr>
                <a:schemeClr val="dk1"/>
              </a:buClr>
              <a:buSzPts val="1323"/>
              <a:buNone/>
              <a:defRPr b="1" sz="1323"/>
            </a:lvl3pPr>
            <a:lvl4pPr indent="-228600" lvl="3" marL="1828800" algn="l">
              <a:lnSpc>
                <a:spcPct val="90000"/>
              </a:lnSpc>
              <a:spcBef>
                <a:spcPts val="368"/>
              </a:spcBef>
              <a:spcAft>
                <a:spcPts val="0"/>
              </a:spcAft>
              <a:buClr>
                <a:schemeClr val="dk1"/>
              </a:buClr>
              <a:buSzPts val="1176"/>
              <a:buNone/>
              <a:defRPr b="1" sz="1176"/>
            </a:lvl4pPr>
            <a:lvl5pPr indent="-228600" lvl="4" marL="2286000" algn="l">
              <a:lnSpc>
                <a:spcPct val="90000"/>
              </a:lnSpc>
              <a:spcBef>
                <a:spcPts val="368"/>
              </a:spcBef>
              <a:spcAft>
                <a:spcPts val="0"/>
              </a:spcAft>
              <a:buClr>
                <a:schemeClr val="dk1"/>
              </a:buClr>
              <a:buSzPts val="1176"/>
              <a:buNone/>
              <a:defRPr b="1" sz="1176"/>
            </a:lvl5pPr>
            <a:lvl6pPr indent="-228600" lvl="5" marL="2743200" algn="l">
              <a:lnSpc>
                <a:spcPct val="90000"/>
              </a:lnSpc>
              <a:spcBef>
                <a:spcPts val="368"/>
              </a:spcBef>
              <a:spcAft>
                <a:spcPts val="0"/>
              </a:spcAft>
              <a:buClr>
                <a:schemeClr val="dk1"/>
              </a:buClr>
              <a:buSzPts val="1176"/>
              <a:buNone/>
              <a:defRPr b="1" sz="1176"/>
            </a:lvl6pPr>
            <a:lvl7pPr indent="-228600" lvl="6" marL="3200400" algn="l">
              <a:lnSpc>
                <a:spcPct val="90000"/>
              </a:lnSpc>
              <a:spcBef>
                <a:spcPts val="368"/>
              </a:spcBef>
              <a:spcAft>
                <a:spcPts val="0"/>
              </a:spcAft>
              <a:buClr>
                <a:schemeClr val="dk1"/>
              </a:buClr>
              <a:buSzPts val="1176"/>
              <a:buNone/>
              <a:defRPr b="1" sz="1176"/>
            </a:lvl7pPr>
            <a:lvl8pPr indent="-228600" lvl="7" marL="3657600" algn="l">
              <a:lnSpc>
                <a:spcPct val="90000"/>
              </a:lnSpc>
              <a:spcBef>
                <a:spcPts val="368"/>
              </a:spcBef>
              <a:spcAft>
                <a:spcPts val="0"/>
              </a:spcAft>
              <a:buClr>
                <a:schemeClr val="dk1"/>
              </a:buClr>
              <a:buSzPts val="1176"/>
              <a:buNone/>
              <a:defRPr b="1" sz="1176"/>
            </a:lvl8pPr>
            <a:lvl9pPr indent="-228600" lvl="8" marL="4114800" algn="l">
              <a:lnSpc>
                <a:spcPct val="90000"/>
              </a:lnSpc>
              <a:spcBef>
                <a:spcPts val="368"/>
              </a:spcBef>
              <a:spcAft>
                <a:spcPts val="0"/>
              </a:spcAft>
              <a:buClr>
                <a:schemeClr val="dk1"/>
              </a:buClr>
              <a:buSzPts val="1176"/>
              <a:buNone/>
              <a:defRPr b="1" sz="1176"/>
            </a:lvl9pPr>
          </a:lstStyle>
          <a:p/>
        </p:txBody>
      </p:sp>
      <p:sp>
        <p:nvSpPr>
          <p:cNvPr id="33" name="Google Shape;33;p26"/>
          <p:cNvSpPr txBox="1"/>
          <p:nvPr>
            <p:ph idx="2" type="body"/>
          </p:nvPr>
        </p:nvSpPr>
        <p:spPr>
          <a:xfrm>
            <a:off x="619891" y="1841114"/>
            <a:ext cx="3807226" cy="270800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35"/>
              </a:spcBef>
              <a:spcAft>
                <a:spcPts val="0"/>
              </a:spcAft>
              <a:buClr>
                <a:schemeClr val="dk1"/>
              </a:buClr>
              <a:buSzPts val="1800"/>
              <a:buChar char="•"/>
              <a:defRPr/>
            </a:lvl1pPr>
            <a:lvl2pPr indent="-342900" lvl="1" marL="914400" algn="l">
              <a:lnSpc>
                <a:spcPct val="90000"/>
              </a:lnSpc>
              <a:spcBef>
                <a:spcPts val="368"/>
              </a:spcBef>
              <a:spcAft>
                <a:spcPts val="0"/>
              </a:spcAft>
              <a:buClr>
                <a:schemeClr val="dk1"/>
              </a:buClr>
              <a:buSzPts val="1800"/>
              <a:buChar char="•"/>
              <a:defRPr/>
            </a:lvl2pPr>
            <a:lvl3pPr indent="-342900" lvl="2" marL="1371600" algn="l">
              <a:lnSpc>
                <a:spcPct val="90000"/>
              </a:lnSpc>
              <a:spcBef>
                <a:spcPts val="368"/>
              </a:spcBef>
              <a:spcAft>
                <a:spcPts val="0"/>
              </a:spcAft>
              <a:buClr>
                <a:schemeClr val="dk1"/>
              </a:buClr>
              <a:buSzPts val="1800"/>
              <a:buChar char="•"/>
              <a:defRPr/>
            </a:lvl3pPr>
            <a:lvl4pPr indent="-342900" lvl="3" marL="1828800" algn="l">
              <a:lnSpc>
                <a:spcPct val="90000"/>
              </a:lnSpc>
              <a:spcBef>
                <a:spcPts val="368"/>
              </a:spcBef>
              <a:spcAft>
                <a:spcPts val="0"/>
              </a:spcAft>
              <a:buClr>
                <a:schemeClr val="dk1"/>
              </a:buClr>
              <a:buSzPts val="1800"/>
              <a:buChar char="•"/>
              <a:defRPr/>
            </a:lvl4pPr>
            <a:lvl5pPr indent="-342900" lvl="4" marL="2286000" algn="l">
              <a:lnSpc>
                <a:spcPct val="90000"/>
              </a:lnSpc>
              <a:spcBef>
                <a:spcPts val="368"/>
              </a:spcBef>
              <a:spcAft>
                <a:spcPts val="0"/>
              </a:spcAft>
              <a:buClr>
                <a:schemeClr val="dk1"/>
              </a:buClr>
              <a:buSzPts val="1800"/>
              <a:buChar char="•"/>
              <a:defRPr/>
            </a:lvl5pPr>
            <a:lvl6pPr indent="-342900" lvl="5" marL="2743200" algn="l">
              <a:lnSpc>
                <a:spcPct val="90000"/>
              </a:lnSpc>
              <a:spcBef>
                <a:spcPts val="368"/>
              </a:spcBef>
              <a:spcAft>
                <a:spcPts val="0"/>
              </a:spcAft>
              <a:buClr>
                <a:schemeClr val="dk1"/>
              </a:buClr>
              <a:buSzPts val="1800"/>
              <a:buChar char="•"/>
              <a:defRPr/>
            </a:lvl6pPr>
            <a:lvl7pPr indent="-342900" lvl="6" marL="3200400" algn="l">
              <a:lnSpc>
                <a:spcPct val="90000"/>
              </a:lnSpc>
              <a:spcBef>
                <a:spcPts val="368"/>
              </a:spcBef>
              <a:spcAft>
                <a:spcPts val="0"/>
              </a:spcAft>
              <a:buClr>
                <a:schemeClr val="dk1"/>
              </a:buClr>
              <a:buSzPts val="1800"/>
              <a:buChar char="•"/>
              <a:defRPr/>
            </a:lvl7pPr>
            <a:lvl8pPr indent="-342900" lvl="7" marL="3657600" algn="l">
              <a:lnSpc>
                <a:spcPct val="90000"/>
              </a:lnSpc>
              <a:spcBef>
                <a:spcPts val="368"/>
              </a:spcBef>
              <a:spcAft>
                <a:spcPts val="0"/>
              </a:spcAft>
              <a:buClr>
                <a:schemeClr val="dk1"/>
              </a:buClr>
              <a:buSzPts val="1800"/>
              <a:buChar char="•"/>
              <a:defRPr/>
            </a:lvl8pPr>
            <a:lvl9pPr indent="-342900" lvl="8" marL="4114800" algn="l">
              <a:lnSpc>
                <a:spcPct val="90000"/>
              </a:lnSpc>
              <a:spcBef>
                <a:spcPts val="368"/>
              </a:spcBef>
              <a:spcAft>
                <a:spcPts val="0"/>
              </a:spcAft>
              <a:buClr>
                <a:schemeClr val="dk1"/>
              </a:buClr>
              <a:buSzPts val="1800"/>
              <a:buChar char="•"/>
              <a:defRPr/>
            </a:lvl9pPr>
          </a:lstStyle>
          <a:p/>
        </p:txBody>
      </p:sp>
      <p:sp>
        <p:nvSpPr>
          <p:cNvPr id="34" name="Google Shape;34;p26"/>
          <p:cNvSpPr txBox="1"/>
          <p:nvPr>
            <p:ph idx="3" type="body"/>
          </p:nvPr>
        </p:nvSpPr>
        <p:spPr>
          <a:xfrm>
            <a:off x="4556016" y="1235577"/>
            <a:ext cx="3825976" cy="60553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35"/>
              </a:spcBef>
              <a:spcAft>
                <a:spcPts val="0"/>
              </a:spcAft>
              <a:buClr>
                <a:schemeClr val="dk1"/>
              </a:buClr>
              <a:buSzPts val="1764"/>
              <a:buNone/>
              <a:defRPr b="1" sz="1764"/>
            </a:lvl1pPr>
            <a:lvl2pPr indent="-228600" lvl="1" marL="914400" algn="l">
              <a:lnSpc>
                <a:spcPct val="90000"/>
              </a:lnSpc>
              <a:spcBef>
                <a:spcPts val="368"/>
              </a:spcBef>
              <a:spcAft>
                <a:spcPts val="0"/>
              </a:spcAft>
              <a:buClr>
                <a:schemeClr val="dk1"/>
              </a:buClr>
              <a:buSzPts val="1470"/>
              <a:buNone/>
              <a:defRPr b="1" sz="1470"/>
            </a:lvl2pPr>
            <a:lvl3pPr indent="-228600" lvl="2" marL="1371600" algn="l">
              <a:lnSpc>
                <a:spcPct val="90000"/>
              </a:lnSpc>
              <a:spcBef>
                <a:spcPts val="368"/>
              </a:spcBef>
              <a:spcAft>
                <a:spcPts val="0"/>
              </a:spcAft>
              <a:buClr>
                <a:schemeClr val="dk1"/>
              </a:buClr>
              <a:buSzPts val="1323"/>
              <a:buNone/>
              <a:defRPr b="1" sz="1323"/>
            </a:lvl3pPr>
            <a:lvl4pPr indent="-228600" lvl="3" marL="1828800" algn="l">
              <a:lnSpc>
                <a:spcPct val="90000"/>
              </a:lnSpc>
              <a:spcBef>
                <a:spcPts val="368"/>
              </a:spcBef>
              <a:spcAft>
                <a:spcPts val="0"/>
              </a:spcAft>
              <a:buClr>
                <a:schemeClr val="dk1"/>
              </a:buClr>
              <a:buSzPts val="1176"/>
              <a:buNone/>
              <a:defRPr b="1" sz="1176"/>
            </a:lvl4pPr>
            <a:lvl5pPr indent="-228600" lvl="4" marL="2286000" algn="l">
              <a:lnSpc>
                <a:spcPct val="90000"/>
              </a:lnSpc>
              <a:spcBef>
                <a:spcPts val="368"/>
              </a:spcBef>
              <a:spcAft>
                <a:spcPts val="0"/>
              </a:spcAft>
              <a:buClr>
                <a:schemeClr val="dk1"/>
              </a:buClr>
              <a:buSzPts val="1176"/>
              <a:buNone/>
              <a:defRPr b="1" sz="1176"/>
            </a:lvl5pPr>
            <a:lvl6pPr indent="-228600" lvl="5" marL="2743200" algn="l">
              <a:lnSpc>
                <a:spcPct val="90000"/>
              </a:lnSpc>
              <a:spcBef>
                <a:spcPts val="368"/>
              </a:spcBef>
              <a:spcAft>
                <a:spcPts val="0"/>
              </a:spcAft>
              <a:buClr>
                <a:schemeClr val="dk1"/>
              </a:buClr>
              <a:buSzPts val="1176"/>
              <a:buNone/>
              <a:defRPr b="1" sz="1176"/>
            </a:lvl6pPr>
            <a:lvl7pPr indent="-228600" lvl="6" marL="3200400" algn="l">
              <a:lnSpc>
                <a:spcPct val="90000"/>
              </a:lnSpc>
              <a:spcBef>
                <a:spcPts val="368"/>
              </a:spcBef>
              <a:spcAft>
                <a:spcPts val="0"/>
              </a:spcAft>
              <a:buClr>
                <a:schemeClr val="dk1"/>
              </a:buClr>
              <a:buSzPts val="1176"/>
              <a:buNone/>
              <a:defRPr b="1" sz="1176"/>
            </a:lvl7pPr>
            <a:lvl8pPr indent="-228600" lvl="7" marL="3657600" algn="l">
              <a:lnSpc>
                <a:spcPct val="90000"/>
              </a:lnSpc>
              <a:spcBef>
                <a:spcPts val="368"/>
              </a:spcBef>
              <a:spcAft>
                <a:spcPts val="0"/>
              </a:spcAft>
              <a:buClr>
                <a:schemeClr val="dk1"/>
              </a:buClr>
              <a:buSzPts val="1176"/>
              <a:buNone/>
              <a:defRPr b="1" sz="1176"/>
            </a:lvl8pPr>
            <a:lvl9pPr indent="-228600" lvl="8" marL="4114800" algn="l">
              <a:lnSpc>
                <a:spcPct val="90000"/>
              </a:lnSpc>
              <a:spcBef>
                <a:spcPts val="368"/>
              </a:spcBef>
              <a:spcAft>
                <a:spcPts val="0"/>
              </a:spcAft>
              <a:buClr>
                <a:schemeClr val="dk1"/>
              </a:buClr>
              <a:buSzPts val="1176"/>
              <a:buNone/>
              <a:defRPr b="1" sz="1176"/>
            </a:lvl9pPr>
          </a:lstStyle>
          <a:p/>
        </p:txBody>
      </p:sp>
      <p:sp>
        <p:nvSpPr>
          <p:cNvPr id="35" name="Google Shape;35;p26"/>
          <p:cNvSpPr txBox="1"/>
          <p:nvPr>
            <p:ph idx="4" type="body"/>
          </p:nvPr>
        </p:nvSpPr>
        <p:spPr>
          <a:xfrm>
            <a:off x="4556016" y="1841114"/>
            <a:ext cx="3825976" cy="270800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35"/>
              </a:spcBef>
              <a:spcAft>
                <a:spcPts val="0"/>
              </a:spcAft>
              <a:buClr>
                <a:schemeClr val="dk1"/>
              </a:buClr>
              <a:buSzPts val="1800"/>
              <a:buChar char="•"/>
              <a:defRPr/>
            </a:lvl1pPr>
            <a:lvl2pPr indent="-342900" lvl="1" marL="914400" algn="l">
              <a:lnSpc>
                <a:spcPct val="90000"/>
              </a:lnSpc>
              <a:spcBef>
                <a:spcPts val="368"/>
              </a:spcBef>
              <a:spcAft>
                <a:spcPts val="0"/>
              </a:spcAft>
              <a:buClr>
                <a:schemeClr val="dk1"/>
              </a:buClr>
              <a:buSzPts val="1800"/>
              <a:buChar char="•"/>
              <a:defRPr/>
            </a:lvl2pPr>
            <a:lvl3pPr indent="-342900" lvl="2" marL="1371600" algn="l">
              <a:lnSpc>
                <a:spcPct val="90000"/>
              </a:lnSpc>
              <a:spcBef>
                <a:spcPts val="368"/>
              </a:spcBef>
              <a:spcAft>
                <a:spcPts val="0"/>
              </a:spcAft>
              <a:buClr>
                <a:schemeClr val="dk1"/>
              </a:buClr>
              <a:buSzPts val="1800"/>
              <a:buChar char="•"/>
              <a:defRPr/>
            </a:lvl3pPr>
            <a:lvl4pPr indent="-342900" lvl="3" marL="1828800" algn="l">
              <a:lnSpc>
                <a:spcPct val="90000"/>
              </a:lnSpc>
              <a:spcBef>
                <a:spcPts val="368"/>
              </a:spcBef>
              <a:spcAft>
                <a:spcPts val="0"/>
              </a:spcAft>
              <a:buClr>
                <a:schemeClr val="dk1"/>
              </a:buClr>
              <a:buSzPts val="1800"/>
              <a:buChar char="•"/>
              <a:defRPr/>
            </a:lvl4pPr>
            <a:lvl5pPr indent="-342900" lvl="4" marL="2286000" algn="l">
              <a:lnSpc>
                <a:spcPct val="90000"/>
              </a:lnSpc>
              <a:spcBef>
                <a:spcPts val="368"/>
              </a:spcBef>
              <a:spcAft>
                <a:spcPts val="0"/>
              </a:spcAft>
              <a:buClr>
                <a:schemeClr val="dk1"/>
              </a:buClr>
              <a:buSzPts val="1800"/>
              <a:buChar char="•"/>
              <a:defRPr/>
            </a:lvl5pPr>
            <a:lvl6pPr indent="-342900" lvl="5" marL="2743200" algn="l">
              <a:lnSpc>
                <a:spcPct val="90000"/>
              </a:lnSpc>
              <a:spcBef>
                <a:spcPts val="368"/>
              </a:spcBef>
              <a:spcAft>
                <a:spcPts val="0"/>
              </a:spcAft>
              <a:buClr>
                <a:schemeClr val="dk1"/>
              </a:buClr>
              <a:buSzPts val="1800"/>
              <a:buChar char="•"/>
              <a:defRPr/>
            </a:lvl6pPr>
            <a:lvl7pPr indent="-342900" lvl="6" marL="3200400" algn="l">
              <a:lnSpc>
                <a:spcPct val="90000"/>
              </a:lnSpc>
              <a:spcBef>
                <a:spcPts val="368"/>
              </a:spcBef>
              <a:spcAft>
                <a:spcPts val="0"/>
              </a:spcAft>
              <a:buClr>
                <a:schemeClr val="dk1"/>
              </a:buClr>
              <a:buSzPts val="1800"/>
              <a:buChar char="•"/>
              <a:defRPr/>
            </a:lvl7pPr>
            <a:lvl8pPr indent="-342900" lvl="7" marL="3657600" algn="l">
              <a:lnSpc>
                <a:spcPct val="90000"/>
              </a:lnSpc>
              <a:spcBef>
                <a:spcPts val="368"/>
              </a:spcBef>
              <a:spcAft>
                <a:spcPts val="0"/>
              </a:spcAft>
              <a:buClr>
                <a:schemeClr val="dk1"/>
              </a:buClr>
              <a:buSzPts val="1800"/>
              <a:buChar char="•"/>
              <a:defRPr/>
            </a:lvl8pPr>
            <a:lvl9pPr indent="-342900" lvl="8" marL="4114800" algn="l">
              <a:lnSpc>
                <a:spcPct val="90000"/>
              </a:lnSpc>
              <a:spcBef>
                <a:spcPts val="368"/>
              </a:spcBef>
              <a:spcAft>
                <a:spcPts val="0"/>
              </a:spcAft>
              <a:buClr>
                <a:schemeClr val="dk1"/>
              </a:buClr>
              <a:buSzPts val="1800"/>
              <a:buChar char="•"/>
              <a:defRPr/>
            </a:lvl9pPr>
          </a:lstStyle>
          <a:p/>
        </p:txBody>
      </p:sp>
      <p:sp>
        <p:nvSpPr>
          <p:cNvPr id="36" name="Google Shape;36;p26"/>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6"/>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6"/>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39" name="Shape 39"/>
        <p:cNvGrpSpPr/>
        <p:nvPr/>
      </p:nvGrpSpPr>
      <p:grpSpPr>
        <a:xfrm>
          <a:off x="0" y="0"/>
          <a:ext cx="0" cy="0"/>
          <a:chOff x="0" y="0"/>
          <a:chExt cx="0" cy="0"/>
        </a:xfrm>
      </p:grpSpPr>
      <p:sp>
        <p:nvSpPr>
          <p:cNvPr id="40" name="Google Shape;40;p27"/>
          <p:cNvSpPr txBox="1"/>
          <p:nvPr>
            <p:ph type="title"/>
          </p:nvPr>
        </p:nvSpPr>
        <p:spPr>
          <a:xfrm>
            <a:off x="618718" y="268350"/>
            <a:ext cx="7762102" cy="974228"/>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27"/>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7"/>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7"/>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44" name="Shape 44"/>
        <p:cNvGrpSpPr/>
        <p:nvPr/>
      </p:nvGrpSpPr>
      <p:grpSpPr>
        <a:xfrm>
          <a:off x="0" y="0"/>
          <a:ext cx="0" cy="0"/>
          <a:chOff x="0" y="0"/>
          <a:chExt cx="0" cy="0"/>
        </a:xfrm>
      </p:grpSpPr>
      <p:sp>
        <p:nvSpPr>
          <p:cNvPr id="45" name="Google Shape;45;p28"/>
          <p:cNvSpPr txBox="1"/>
          <p:nvPr>
            <p:ph type="title"/>
          </p:nvPr>
        </p:nvSpPr>
        <p:spPr>
          <a:xfrm>
            <a:off x="619891" y="336021"/>
            <a:ext cx="2902585" cy="1176073"/>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352"/>
              <a:buFont typeface="Arial"/>
              <a:buNone/>
              <a:defRPr sz="2352"/>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8"/>
          <p:cNvSpPr txBox="1"/>
          <p:nvPr>
            <p:ph idx="1" type="body"/>
          </p:nvPr>
        </p:nvSpPr>
        <p:spPr>
          <a:xfrm>
            <a:off x="3825976" y="725712"/>
            <a:ext cx="4556016" cy="3581889"/>
          </a:xfrm>
          <a:prstGeom prst="rect">
            <a:avLst/>
          </a:prstGeom>
          <a:noFill/>
          <a:ln>
            <a:noFill/>
          </a:ln>
        </p:spPr>
        <p:txBody>
          <a:bodyPr anchorCtr="0" anchor="t" bIns="45700" lIns="91425" spcFirstLastPara="1" rIns="91425" wrap="square" tIns="45700">
            <a:normAutofit/>
          </a:bodyPr>
          <a:lstStyle>
            <a:lvl1pPr indent="-377952" lvl="0" marL="457200" algn="l">
              <a:lnSpc>
                <a:spcPct val="90000"/>
              </a:lnSpc>
              <a:spcBef>
                <a:spcPts val="735"/>
              </a:spcBef>
              <a:spcAft>
                <a:spcPts val="0"/>
              </a:spcAft>
              <a:buClr>
                <a:schemeClr val="dk1"/>
              </a:buClr>
              <a:buSzPts val="2352"/>
              <a:buChar char="•"/>
              <a:defRPr sz="2352"/>
            </a:lvl1pPr>
            <a:lvl2pPr indent="-359283" lvl="1" marL="914400" algn="l">
              <a:lnSpc>
                <a:spcPct val="90000"/>
              </a:lnSpc>
              <a:spcBef>
                <a:spcPts val="368"/>
              </a:spcBef>
              <a:spcAft>
                <a:spcPts val="0"/>
              </a:spcAft>
              <a:buClr>
                <a:schemeClr val="dk1"/>
              </a:buClr>
              <a:buSzPts val="2058"/>
              <a:buChar char="•"/>
              <a:defRPr sz="2058"/>
            </a:lvl2pPr>
            <a:lvl3pPr indent="-340614" lvl="2" marL="1371600" algn="l">
              <a:lnSpc>
                <a:spcPct val="90000"/>
              </a:lnSpc>
              <a:spcBef>
                <a:spcPts val="368"/>
              </a:spcBef>
              <a:spcAft>
                <a:spcPts val="0"/>
              </a:spcAft>
              <a:buClr>
                <a:schemeClr val="dk1"/>
              </a:buClr>
              <a:buSzPts val="1764"/>
              <a:buChar char="•"/>
              <a:defRPr sz="1764"/>
            </a:lvl3pPr>
            <a:lvl4pPr indent="-321944" lvl="3" marL="1828800" algn="l">
              <a:lnSpc>
                <a:spcPct val="90000"/>
              </a:lnSpc>
              <a:spcBef>
                <a:spcPts val="368"/>
              </a:spcBef>
              <a:spcAft>
                <a:spcPts val="0"/>
              </a:spcAft>
              <a:buClr>
                <a:schemeClr val="dk1"/>
              </a:buClr>
              <a:buSzPts val="1470"/>
              <a:buChar char="•"/>
              <a:defRPr sz="1470"/>
            </a:lvl4pPr>
            <a:lvl5pPr indent="-321945" lvl="4" marL="2286000" algn="l">
              <a:lnSpc>
                <a:spcPct val="90000"/>
              </a:lnSpc>
              <a:spcBef>
                <a:spcPts val="368"/>
              </a:spcBef>
              <a:spcAft>
                <a:spcPts val="0"/>
              </a:spcAft>
              <a:buClr>
                <a:schemeClr val="dk1"/>
              </a:buClr>
              <a:buSzPts val="1470"/>
              <a:buChar char="•"/>
              <a:defRPr sz="1470"/>
            </a:lvl5pPr>
            <a:lvl6pPr indent="-321945" lvl="5" marL="2743200" algn="l">
              <a:lnSpc>
                <a:spcPct val="90000"/>
              </a:lnSpc>
              <a:spcBef>
                <a:spcPts val="368"/>
              </a:spcBef>
              <a:spcAft>
                <a:spcPts val="0"/>
              </a:spcAft>
              <a:buClr>
                <a:schemeClr val="dk1"/>
              </a:buClr>
              <a:buSzPts val="1470"/>
              <a:buChar char="•"/>
              <a:defRPr sz="1470"/>
            </a:lvl6pPr>
            <a:lvl7pPr indent="-321945" lvl="6" marL="3200400" algn="l">
              <a:lnSpc>
                <a:spcPct val="90000"/>
              </a:lnSpc>
              <a:spcBef>
                <a:spcPts val="368"/>
              </a:spcBef>
              <a:spcAft>
                <a:spcPts val="0"/>
              </a:spcAft>
              <a:buClr>
                <a:schemeClr val="dk1"/>
              </a:buClr>
              <a:buSzPts val="1470"/>
              <a:buChar char="•"/>
              <a:defRPr sz="1470"/>
            </a:lvl7pPr>
            <a:lvl8pPr indent="-321945" lvl="7" marL="3657600" algn="l">
              <a:lnSpc>
                <a:spcPct val="90000"/>
              </a:lnSpc>
              <a:spcBef>
                <a:spcPts val="368"/>
              </a:spcBef>
              <a:spcAft>
                <a:spcPts val="0"/>
              </a:spcAft>
              <a:buClr>
                <a:schemeClr val="dk1"/>
              </a:buClr>
              <a:buSzPts val="1470"/>
              <a:buChar char="•"/>
              <a:defRPr sz="1470"/>
            </a:lvl8pPr>
            <a:lvl9pPr indent="-321945" lvl="8" marL="4114800" algn="l">
              <a:lnSpc>
                <a:spcPct val="90000"/>
              </a:lnSpc>
              <a:spcBef>
                <a:spcPts val="368"/>
              </a:spcBef>
              <a:spcAft>
                <a:spcPts val="0"/>
              </a:spcAft>
              <a:buClr>
                <a:schemeClr val="dk1"/>
              </a:buClr>
              <a:buSzPts val="1470"/>
              <a:buChar char="•"/>
              <a:defRPr sz="1470"/>
            </a:lvl9pPr>
          </a:lstStyle>
          <a:p/>
        </p:txBody>
      </p:sp>
      <p:sp>
        <p:nvSpPr>
          <p:cNvPr id="47" name="Google Shape;47;p28"/>
          <p:cNvSpPr txBox="1"/>
          <p:nvPr>
            <p:ph idx="2" type="body"/>
          </p:nvPr>
        </p:nvSpPr>
        <p:spPr>
          <a:xfrm>
            <a:off x="619891" y="1512094"/>
            <a:ext cx="2902585" cy="280134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35"/>
              </a:spcBef>
              <a:spcAft>
                <a:spcPts val="0"/>
              </a:spcAft>
              <a:buClr>
                <a:schemeClr val="dk1"/>
              </a:buClr>
              <a:buSzPts val="1176"/>
              <a:buNone/>
              <a:defRPr sz="1176"/>
            </a:lvl1pPr>
            <a:lvl2pPr indent="-228600" lvl="1" marL="914400" algn="l">
              <a:lnSpc>
                <a:spcPct val="90000"/>
              </a:lnSpc>
              <a:spcBef>
                <a:spcPts val="368"/>
              </a:spcBef>
              <a:spcAft>
                <a:spcPts val="0"/>
              </a:spcAft>
              <a:buClr>
                <a:schemeClr val="dk1"/>
              </a:buClr>
              <a:buSzPts val="1029"/>
              <a:buNone/>
              <a:defRPr sz="1029"/>
            </a:lvl2pPr>
            <a:lvl3pPr indent="-228600" lvl="2" marL="1371600" algn="l">
              <a:lnSpc>
                <a:spcPct val="90000"/>
              </a:lnSpc>
              <a:spcBef>
                <a:spcPts val="368"/>
              </a:spcBef>
              <a:spcAft>
                <a:spcPts val="0"/>
              </a:spcAft>
              <a:buClr>
                <a:schemeClr val="dk1"/>
              </a:buClr>
              <a:buSzPts val="882"/>
              <a:buNone/>
              <a:defRPr sz="882"/>
            </a:lvl3pPr>
            <a:lvl4pPr indent="-228600" lvl="3" marL="1828800" algn="l">
              <a:lnSpc>
                <a:spcPct val="90000"/>
              </a:lnSpc>
              <a:spcBef>
                <a:spcPts val="368"/>
              </a:spcBef>
              <a:spcAft>
                <a:spcPts val="0"/>
              </a:spcAft>
              <a:buClr>
                <a:schemeClr val="dk1"/>
              </a:buClr>
              <a:buSzPts val="735"/>
              <a:buNone/>
              <a:defRPr sz="735"/>
            </a:lvl4pPr>
            <a:lvl5pPr indent="-228600" lvl="4" marL="2286000" algn="l">
              <a:lnSpc>
                <a:spcPct val="90000"/>
              </a:lnSpc>
              <a:spcBef>
                <a:spcPts val="368"/>
              </a:spcBef>
              <a:spcAft>
                <a:spcPts val="0"/>
              </a:spcAft>
              <a:buClr>
                <a:schemeClr val="dk1"/>
              </a:buClr>
              <a:buSzPts val="735"/>
              <a:buNone/>
              <a:defRPr sz="735"/>
            </a:lvl5pPr>
            <a:lvl6pPr indent="-228600" lvl="5" marL="2743200" algn="l">
              <a:lnSpc>
                <a:spcPct val="90000"/>
              </a:lnSpc>
              <a:spcBef>
                <a:spcPts val="368"/>
              </a:spcBef>
              <a:spcAft>
                <a:spcPts val="0"/>
              </a:spcAft>
              <a:buClr>
                <a:schemeClr val="dk1"/>
              </a:buClr>
              <a:buSzPts val="735"/>
              <a:buNone/>
              <a:defRPr sz="735"/>
            </a:lvl6pPr>
            <a:lvl7pPr indent="-228600" lvl="6" marL="3200400" algn="l">
              <a:lnSpc>
                <a:spcPct val="90000"/>
              </a:lnSpc>
              <a:spcBef>
                <a:spcPts val="368"/>
              </a:spcBef>
              <a:spcAft>
                <a:spcPts val="0"/>
              </a:spcAft>
              <a:buClr>
                <a:schemeClr val="dk1"/>
              </a:buClr>
              <a:buSzPts val="735"/>
              <a:buNone/>
              <a:defRPr sz="735"/>
            </a:lvl7pPr>
            <a:lvl8pPr indent="-228600" lvl="7" marL="3657600" algn="l">
              <a:lnSpc>
                <a:spcPct val="90000"/>
              </a:lnSpc>
              <a:spcBef>
                <a:spcPts val="368"/>
              </a:spcBef>
              <a:spcAft>
                <a:spcPts val="0"/>
              </a:spcAft>
              <a:buClr>
                <a:schemeClr val="dk1"/>
              </a:buClr>
              <a:buSzPts val="735"/>
              <a:buNone/>
              <a:defRPr sz="735"/>
            </a:lvl8pPr>
            <a:lvl9pPr indent="-228600" lvl="8" marL="4114800" algn="l">
              <a:lnSpc>
                <a:spcPct val="90000"/>
              </a:lnSpc>
              <a:spcBef>
                <a:spcPts val="368"/>
              </a:spcBef>
              <a:spcAft>
                <a:spcPts val="0"/>
              </a:spcAft>
              <a:buClr>
                <a:schemeClr val="dk1"/>
              </a:buClr>
              <a:buSzPts val="735"/>
              <a:buNone/>
              <a:defRPr sz="735"/>
            </a:lvl9pPr>
          </a:lstStyle>
          <a:p/>
        </p:txBody>
      </p:sp>
      <p:sp>
        <p:nvSpPr>
          <p:cNvPr id="48" name="Google Shape;48;p28"/>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8"/>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8"/>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51" name="Shape 51"/>
        <p:cNvGrpSpPr/>
        <p:nvPr/>
      </p:nvGrpSpPr>
      <p:grpSpPr>
        <a:xfrm>
          <a:off x="0" y="0"/>
          <a:ext cx="0" cy="0"/>
          <a:chOff x="0" y="0"/>
          <a:chExt cx="0" cy="0"/>
        </a:xfrm>
      </p:grpSpPr>
      <p:sp>
        <p:nvSpPr>
          <p:cNvPr id="52" name="Google Shape;52;p29"/>
          <p:cNvSpPr txBox="1"/>
          <p:nvPr>
            <p:ph type="title"/>
          </p:nvPr>
        </p:nvSpPr>
        <p:spPr>
          <a:xfrm>
            <a:off x="619891" y="336021"/>
            <a:ext cx="2902585" cy="1176073"/>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352"/>
              <a:buFont typeface="Arial"/>
              <a:buNone/>
              <a:defRPr sz="2352"/>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29"/>
          <p:cNvSpPr/>
          <p:nvPr>
            <p:ph idx="2" type="pic"/>
          </p:nvPr>
        </p:nvSpPr>
        <p:spPr>
          <a:xfrm>
            <a:off x="3825976" y="725712"/>
            <a:ext cx="4556016" cy="3581889"/>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735"/>
              </a:spcBef>
              <a:spcAft>
                <a:spcPts val="0"/>
              </a:spcAft>
              <a:buClr>
                <a:schemeClr val="dk1"/>
              </a:buClr>
              <a:buSzPts val="2352"/>
              <a:buFont typeface="Arial"/>
              <a:buNone/>
              <a:defRPr b="0" i="0" sz="2352" u="none" cap="none" strike="noStrike">
                <a:solidFill>
                  <a:schemeClr val="dk1"/>
                </a:solidFill>
                <a:latin typeface="Arial"/>
                <a:ea typeface="Arial"/>
                <a:cs typeface="Arial"/>
                <a:sym typeface="Arial"/>
              </a:defRPr>
            </a:lvl1pPr>
            <a:lvl2pPr lvl="1" marR="0" rtl="0" algn="l">
              <a:lnSpc>
                <a:spcPct val="90000"/>
              </a:lnSpc>
              <a:spcBef>
                <a:spcPts val="368"/>
              </a:spcBef>
              <a:spcAft>
                <a:spcPts val="0"/>
              </a:spcAft>
              <a:buClr>
                <a:schemeClr val="dk1"/>
              </a:buClr>
              <a:buSzPts val="2058"/>
              <a:buFont typeface="Arial"/>
              <a:buNone/>
              <a:defRPr b="0" i="0" sz="2058" u="none" cap="none" strike="noStrike">
                <a:solidFill>
                  <a:schemeClr val="dk1"/>
                </a:solidFill>
                <a:latin typeface="Arial"/>
                <a:ea typeface="Arial"/>
                <a:cs typeface="Arial"/>
                <a:sym typeface="Arial"/>
              </a:defRPr>
            </a:lvl2pPr>
            <a:lvl3pPr lvl="2" marR="0" rtl="0" algn="l">
              <a:lnSpc>
                <a:spcPct val="90000"/>
              </a:lnSpc>
              <a:spcBef>
                <a:spcPts val="368"/>
              </a:spcBef>
              <a:spcAft>
                <a:spcPts val="0"/>
              </a:spcAft>
              <a:buClr>
                <a:schemeClr val="dk1"/>
              </a:buClr>
              <a:buSzPts val="1764"/>
              <a:buFont typeface="Arial"/>
              <a:buNone/>
              <a:defRPr b="0" i="0" sz="1764" u="none" cap="none" strike="noStrike">
                <a:solidFill>
                  <a:schemeClr val="dk1"/>
                </a:solidFill>
                <a:latin typeface="Arial"/>
                <a:ea typeface="Arial"/>
                <a:cs typeface="Arial"/>
                <a:sym typeface="Arial"/>
              </a:defRPr>
            </a:lvl3pPr>
            <a:lvl4pPr lvl="3" marR="0" rtl="0" algn="l">
              <a:lnSpc>
                <a:spcPct val="90000"/>
              </a:lnSpc>
              <a:spcBef>
                <a:spcPts val="368"/>
              </a:spcBef>
              <a:spcAft>
                <a:spcPts val="0"/>
              </a:spcAft>
              <a:buClr>
                <a:schemeClr val="dk1"/>
              </a:buClr>
              <a:buSzPts val="1470"/>
              <a:buFont typeface="Arial"/>
              <a:buNone/>
              <a:defRPr b="0" i="0" sz="1470" u="none" cap="none" strike="noStrike">
                <a:solidFill>
                  <a:schemeClr val="dk1"/>
                </a:solidFill>
                <a:latin typeface="Arial"/>
                <a:ea typeface="Arial"/>
                <a:cs typeface="Arial"/>
                <a:sym typeface="Arial"/>
              </a:defRPr>
            </a:lvl4pPr>
            <a:lvl5pPr lvl="4" marR="0" rtl="0" algn="l">
              <a:lnSpc>
                <a:spcPct val="90000"/>
              </a:lnSpc>
              <a:spcBef>
                <a:spcPts val="368"/>
              </a:spcBef>
              <a:spcAft>
                <a:spcPts val="0"/>
              </a:spcAft>
              <a:buClr>
                <a:schemeClr val="dk1"/>
              </a:buClr>
              <a:buSzPts val="1470"/>
              <a:buFont typeface="Arial"/>
              <a:buNone/>
              <a:defRPr b="0" i="0" sz="1470" u="none" cap="none" strike="noStrike">
                <a:solidFill>
                  <a:schemeClr val="dk1"/>
                </a:solidFill>
                <a:latin typeface="Arial"/>
                <a:ea typeface="Arial"/>
                <a:cs typeface="Arial"/>
                <a:sym typeface="Arial"/>
              </a:defRPr>
            </a:lvl5pPr>
            <a:lvl6pPr lvl="5" marR="0" rtl="0" algn="l">
              <a:lnSpc>
                <a:spcPct val="90000"/>
              </a:lnSpc>
              <a:spcBef>
                <a:spcPts val="368"/>
              </a:spcBef>
              <a:spcAft>
                <a:spcPts val="0"/>
              </a:spcAft>
              <a:buClr>
                <a:schemeClr val="dk1"/>
              </a:buClr>
              <a:buSzPts val="1470"/>
              <a:buFont typeface="Arial"/>
              <a:buNone/>
              <a:defRPr b="0" i="0" sz="1470" u="none" cap="none" strike="noStrike">
                <a:solidFill>
                  <a:schemeClr val="dk1"/>
                </a:solidFill>
                <a:latin typeface="Arial"/>
                <a:ea typeface="Arial"/>
                <a:cs typeface="Arial"/>
                <a:sym typeface="Arial"/>
              </a:defRPr>
            </a:lvl6pPr>
            <a:lvl7pPr lvl="6" marR="0" rtl="0" algn="l">
              <a:lnSpc>
                <a:spcPct val="90000"/>
              </a:lnSpc>
              <a:spcBef>
                <a:spcPts val="368"/>
              </a:spcBef>
              <a:spcAft>
                <a:spcPts val="0"/>
              </a:spcAft>
              <a:buClr>
                <a:schemeClr val="dk1"/>
              </a:buClr>
              <a:buSzPts val="1470"/>
              <a:buFont typeface="Arial"/>
              <a:buNone/>
              <a:defRPr b="0" i="0" sz="1470" u="none" cap="none" strike="noStrike">
                <a:solidFill>
                  <a:schemeClr val="dk1"/>
                </a:solidFill>
                <a:latin typeface="Arial"/>
                <a:ea typeface="Arial"/>
                <a:cs typeface="Arial"/>
                <a:sym typeface="Arial"/>
              </a:defRPr>
            </a:lvl7pPr>
            <a:lvl8pPr lvl="7" marR="0" rtl="0" algn="l">
              <a:lnSpc>
                <a:spcPct val="90000"/>
              </a:lnSpc>
              <a:spcBef>
                <a:spcPts val="368"/>
              </a:spcBef>
              <a:spcAft>
                <a:spcPts val="0"/>
              </a:spcAft>
              <a:buClr>
                <a:schemeClr val="dk1"/>
              </a:buClr>
              <a:buSzPts val="1470"/>
              <a:buFont typeface="Arial"/>
              <a:buNone/>
              <a:defRPr b="0" i="0" sz="1470" u="none" cap="none" strike="noStrike">
                <a:solidFill>
                  <a:schemeClr val="dk1"/>
                </a:solidFill>
                <a:latin typeface="Arial"/>
                <a:ea typeface="Arial"/>
                <a:cs typeface="Arial"/>
                <a:sym typeface="Arial"/>
              </a:defRPr>
            </a:lvl8pPr>
            <a:lvl9pPr lvl="8" marR="0" rtl="0" algn="l">
              <a:lnSpc>
                <a:spcPct val="90000"/>
              </a:lnSpc>
              <a:spcBef>
                <a:spcPts val="368"/>
              </a:spcBef>
              <a:spcAft>
                <a:spcPts val="0"/>
              </a:spcAft>
              <a:buClr>
                <a:schemeClr val="dk1"/>
              </a:buClr>
              <a:buSzPts val="1470"/>
              <a:buFont typeface="Arial"/>
              <a:buNone/>
              <a:defRPr b="0" i="0" sz="1470" u="none" cap="none" strike="noStrike">
                <a:solidFill>
                  <a:schemeClr val="dk1"/>
                </a:solidFill>
                <a:latin typeface="Arial"/>
                <a:ea typeface="Arial"/>
                <a:cs typeface="Arial"/>
                <a:sym typeface="Arial"/>
              </a:defRPr>
            </a:lvl9pPr>
          </a:lstStyle>
          <a:p/>
        </p:txBody>
      </p:sp>
      <p:sp>
        <p:nvSpPr>
          <p:cNvPr id="54" name="Google Shape;54;p29"/>
          <p:cNvSpPr txBox="1"/>
          <p:nvPr>
            <p:ph idx="1" type="body"/>
          </p:nvPr>
        </p:nvSpPr>
        <p:spPr>
          <a:xfrm>
            <a:off x="619891" y="1512094"/>
            <a:ext cx="2902585" cy="280134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35"/>
              </a:spcBef>
              <a:spcAft>
                <a:spcPts val="0"/>
              </a:spcAft>
              <a:buClr>
                <a:schemeClr val="dk1"/>
              </a:buClr>
              <a:buSzPts val="1176"/>
              <a:buNone/>
              <a:defRPr sz="1176"/>
            </a:lvl1pPr>
            <a:lvl2pPr indent="-228600" lvl="1" marL="914400" algn="l">
              <a:lnSpc>
                <a:spcPct val="90000"/>
              </a:lnSpc>
              <a:spcBef>
                <a:spcPts val="368"/>
              </a:spcBef>
              <a:spcAft>
                <a:spcPts val="0"/>
              </a:spcAft>
              <a:buClr>
                <a:schemeClr val="dk1"/>
              </a:buClr>
              <a:buSzPts val="1029"/>
              <a:buNone/>
              <a:defRPr sz="1029"/>
            </a:lvl2pPr>
            <a:lvl3pPr indent="-228600" lvl="2" marL="1371600" algn="l">
              <a:lnSpc>
                <a:spcPct val="90000"/>
              </a:lnSpc>
              <a:spcBef>
                <a:spcPts val="368"/>
              </a:spcBef>
              <a:spcAft>
                <a:spcPts val="0"/>
              </a:spcAft>
              <a:buClr>
                <a:schemeClr val="dk1"/>
              </a:buClr>
              <a:buSzPts val="882"/>
              <a:buNone/>
              <a:defRPr sz="882"/>
            </a:lvl3pPr>
            <a:lvl4pPr indent="-228600" lvl="3" marL="1828800" algn="l">
              <a:lnSpc>
                <a:spcPct val="90000"/>
              </a:lnSpc>
              <a:spcBef>
                <a:spcPts val="368"/>
              </a:spcBef>
              <a:spcAft>
                <a:spcPts val="0"/>
              </a:spcAft>
              <a:buClr>
                <a:schemeClr val="dk1"/>
              </a:buClr>
              <a:buSzPts val="735"/>
              <a:buNone/>
              <a:defRPr sz="735"/>
            </a:lvl4pPr>
            <a:lvl5pPr indent="-228600" lvl="4" marL="2286000" algn="l">
              <a:lnSpc>
                <a:spcPct val="90000"/>
              </a:lnSpc>
              <a:spcBef>
                <a:spcPts val="368"/>
              </a:spcBef>
              <a:spcAft>
                <a:spcPts val="0"/>
              </a:spcAft>
              <a:buClr>
                <a:schemeClr val="dk1"/>
              </a:buClr>
              <a:buSzPts val="735"/>
              <a:buNone/>
              <a:defRPr sz="735"/>
            </a:lvl5pPr>
            <a:lvl6pPr indent="-228600" lvl="5" marL="2743200" algn="l">
              <a:lnSpc>
                <a:spcPct val="90000"/>
              </a:lnSpc>
              <a:spcBef>
                <a:spcPts val="368"/>
              </a:spcBef>
              <a:spcAft>
                <a:spcPts val="0"/>
              </a:spcAft>
              <a:buClr>
                <a:schemeClr val="dk1"/>
              </a:buClr>
              <a:buSzPts val="735"/>
              <a:buNone/>
              <a:defRPr sz="735"/>
            </a:lvl6pPr>
            <a:lvl7pPr indent="-228600" lvl="6" marL="3200400" algn="l">
              <a:lnSpc>
                <a:spcPct val="90000"/>
              </a:lnSpc>
              <a:spcBef>
                <a:spcPts val="368"/>
              </a:spcBef>
              <a:spcAft>
                <a:spcPts val="0"/>
              </a:spcAft>
              <a:buClr>
                <a:schemeClr val="dk1"/>
              </a:buClr>
              <a:buSzPts val="735"/>
              <a:buNone/>
              <a:defRPr sz="735"/>
            </a:lvl7pPr>
            <a:lvl8pPr indent="-228600" lvl="7" marL="3657600" algn="l">
              <a:lnSpc>
                <a:spcPct val="90000"/>
              </a:lnSpc>
              <a:spcBef>
                <a:spcPts val="368"/>
              </a:spcBef>
              <a:spcAft>
                <a:spcPts val="0"/>
              </a:spcAft>
              <a:buClr>
                <a:schemeClr val="dk1"/>
              </a:buClr>
              <a:buSzPts val="735"/>
              <a:buNone/>
              <a:defRPr sz="735"/>
            </a:lvl8pPr>
            <a:lvl9pPr indent="-228600" lvl="8" marL="4114800" algn="l">
              <a:lnSpc>
                <a:spcPct val="90000"/>
              </a:lnSpc>
              <a:spcBef>
                <a:spcPts val="368"/>
              </a:spcBef>
              <a:spcAft>
                <a:spcPts val="0"/>
              </a:spcAft>
              <a:buClr>
                <a:schemeClr val="dk1"/>
              </a:buClr>
              <a:buSzPts val="735"/>
              <a:buNone/>
              <a:defRPr sz="735"/>
            </a:lvl9pPr>
          </a:lstStyle>
          <a:p/>
        </p:txBody>
      </p:sp>
      <p:sp>
        <p:nvSpPr>
          <p:cNvPr id="55" name="Google Shape;55;p29"/>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9"/>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9"/>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0"/>
          <p:cNvSpPr txBox="1"/>
          <p:nvPr>
            <p:ph type="title"/>
          </p:nvPr>
        </p:nvSpPr>
        <p:spPr>
          <a:xfrm>
            <a:off x="618718" y="268350"/>
            <a:ext cx="7762102" cy="974228"/>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234"/>
              <a:buFont typeface="Arial"/>
              <a:buNone/>
              <a:defRPr b="0" i="0" sz="3234"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0"/>
          <p:cNvSpPr txBox="1"/>
          <p:nvPr>
            <p:ph idx="1" type="body"/>
          </p:nvPr>
        </p:nvSpPr>
        <p:spPr>
          <a:xfrm>
            <a:off x="618718" y="1341750"/>
            <a:ext cx="7762102" cy="3198032"/>
          </a:xfrm>
          <a:prstGeom prst="rect">
            <a:avLst/>
          </a:prstGeom>
          <a:noFill/>
          <a:ln>
            <a:noFill/>
          </a:ln>
        </p:spPr>
        <p:txBody>
          <a:bodyPr anchorCtr="0" anchor="t" bIns="45700" lIns="91425" spcFirstLastPara="1" rIns="91425" wrap="square" tIns="45700">
            <a:normAutofit/>
          </a:bodyPr>
          <a:lstStyle>
            <a:lvl1pPr indent="-359283" lvl="0" marL="457200" marR="0" rtl="0" algn="l">
              <a:lnSpc>
                <a:spcPct val="90000"/>
              </a:lnSpc>
              <a:spcBef>
                <a:spcPts val="735"/>
              </a:spcBef>
              <a:spcAft>
                <a:spcPts val="0"/>
              </a:spcAft>
              <a:buClr>
                <a:schemeClr val="dk1"/>
              </a:buClr>
              <a:buSzPts val="2058"/>
              <a:buFont typeface="Arial"/>
              <a:buChar char="•"/>
              <a:defRPr b="0" i="0" sz="2058" u="none" cap="none" strike="noStrike">
                <a:solidFill>
                  <a:schemeClr val="dk1"/>
                </a:solidFill>
                <a:latin typeface="Arial"/>
                <a:ea typeface="Arial"/>
                <a:cs typeface="Arial"/>
                <a:sym typeface="Arial"/>
              </a:defRPr>
            </a:lvl1pPr>
            <a:lvl2pPr indent="-340614" lvl="1" marL="914400" marR="0" rtl="0" algn="l">
              <a:lnSpc>
                <a:spcPct val="90000"/>
              </a:lnSpc>
              <a:spcBef>
                <a:spcPts val="368"/>
              </a:spcBef>
              <a:spcAft>
                <a:spcPts val="0"/>
              </a:spcAft>
              <a:buClr>
                <a:schemeClr val="dk1"/>
              </a:buClr>
              <a:buSzPts val="1764"/>
              <a:buFont typeface="Arial"/>
              <a:buChar char="•"/>
              <a:defRPr b="0" i="0" sz="1764" u="none" cap="none" strike="noStrike">
                <a:solidFill>
                  <a:schemeClr val="dk1"/>
                </a:solidFill>
                <a:latin typeface="Arial"/>
                <a:ea typeface="Arial"/>
                <a:cs typeface="Arial"/>
                <a:sym typeface="Arial"/>
              </a:defRPr>
            </a:lvl2pPr>
            <a:lvl3pPr indent="-321944" lvl="2" marL="1371600" marR="0" rtl="0" algn="l">
              <a:lnSpc>
                <a:spcPct val="90000"/>
              </a:lnSpc>
              <a:spcBef>
                <a:spcPts val="368"/>
              </a:spcBef>
              <a:spcAft>
                <a:spcPts val="0"/>
              </a:spcAft>
              <a:buClr>
                <a:schemeClr val="dk1"/>
              </a:buClr>
              <a:buSzPts val="1470"/>
              <a:buFont typeface="Arial"/>
              <a:buChar char="•"/>
              <a:defRPr b="0" i="0" sz="1470" u="none" cap="none" strike="noStrike">
                <a:solidFill>
                  <a:schemeClr val="dk1"/>
                </a:solidFill>
                <a:latin typeface="Arial"/>
                <a:ea typeface="Arial"/>
                <a:cs typeface="Arial"/>
                <a:sym typeface="Arial"/>
              </a:defRPr>
            </a:lvl3pPr>
            <a:lvl4pPr indent="-312610" lvl="3" marL="1828800" marR="0" rtl="0" algn="l">
              <a:lnSpc>
                <a:spcPct val="90000"/>
              </a:lnSpc>
              <a:spcBef>
                <a:spcPts val="368"/>
              </a:spcBef>
              <a:spcAft>
                <a:spcPts val="0"/>
              </a:spcAft>
              <a:buClr>
                <a:schemeClr val="dk1"/>
              </a:buClr>
              <a:buSzPts val="1323"/>
              <a:buFont typeface="Arial"/>
              <a:buChar char="•"/>
              <a:defRPr b="0" i="0" sz="1323" u="none" cap="none" strike="noStrike">
                <a:solidFill>
                  <a:schemeClr val="dk1"/>
                </a:solidFill>
                <a:latin typeface="Arial"/>
                <a:ea typeface="Arial"/>
                <a:cs typeface="Arial"/>
                <a:sym typeface="Arial"/>
              </a:defRPr>
            </a:lvl4pPr>
            <a:lvl5pPr indent="-312610" lvl="4" marL="2286000" marR="0" rtl="0" algn="l">
              <a:lnSpc>
                <a:spcPct val="90000"/>
              </a:lnSpc>
              <a:spcBef>
                <a:spcPts val="368"/>
              </a:spcBef>
              <a:spcAft>
                <a:spcPts val="0"/>
              </a:spcAft>
              <a:buClr>
                <a:schemeClr val="dk1"/>
              </a:buClr>
              <a:buSzPts val="1323"/>
              <a:buFont typeface="Arial"/>
              <a:buChar char="•"/>
              <a:defRPr b="0" i="0" sz="1323" u="none" cap="none" strike="noStrike">
                <a:solidFill>
                  <a:schemeClr val="dk1"/>
                </a:solidFill>
                <a:latin typeface="Arial"/>
                <a:ea typeface="Arial"/>
                <a:cs typeface="Arial"/>
                <a:sym typeface="Arial"/>
              </a:defRPr>
            </a:lvl5pPr>
            <a:lvl6pPr indent="-312610" lvl="5" marL="2743200" marR="0" rtl="0" algn="l">
              <a:lnSpc>
                <a:spcPct val="90000"/>
              </a:lnSpc>
              <a:spcBef>
                <a:spcPts val="368"/>
              </a:spcBef>
              <a:spcAft>
                <a:spcPts val="0"/>
              </a:spcAft>
              <a:buClr>
                <a:schemeClr val="dk1"/>
              </a:buClr>
              <a:buSzPts val="1323"/>
              <a:buFont typeface="Arial"/>
              <a:buChar char="•"/>
              <a:defRPr b="0" i="0" sz="1323" u="none" cap="none" strike="noStrike">
                <a:solidFill>
                  <a:schemeClr val="dk1"/>
                </a:solidFill>
                <a:latin typeface="Arial"/>
                <a:ea typeface="Arial"/>
                <a:cs typeface="Arial"/>
                <a:sym typeface="Arial"/>
              </a:defRPr>
            </a:lvl6pPr>
            <a:lvl7pPr indent="-312610" lvl="6" marL="3200400" marR="0" rtl="0" algn="l">
              <a:lnSpc>
                <a:spcPct val="90000"/>
              </a:lnSpc>
              <a:spcBef>
                <a:spcPts val="368"/>
              </a:spcBef>
              <a:spcAft>
                <a:spcPts val="0"/>
              </a:spcAft>
              <a:buClr>
                <a:schemeClr val="dk1"/>
              </a:buClr>
              <a:buSzPts val="1323"/>
              <a:buFont typeface="Arial"/>
              <a:buChar char="•"/>
              <a:defRPr b="0" i="0" sz="1323" u="none" cap="none" strike="noStrike">
                <a:solidFill>
                  <a:schemeClr val="dk1"/>
                </a:solidFill>
                <a:latin typeface="Arial"/>
                <a:ea typeface="Arial"/>
                <a:cs typeface="Arial"/>
                <a:sym typeface="Arial"/>
              </a:defRPr>
            </a:lvl7pPr>
            <a:lvl8pPr indent="-312610" lvl="7" marL="3657600" marR="0" rtl="0" algn="l">
              <a:lnSpc>
                <a:spcPct val="90000"/>
              </a:lnSpc>
              <a:spcBef>
                <a:spcPts val="368"/>
              </a:spcBef>
              <a:spcAft>
                <a:spcPts val="0"/>
              </a:spcAft>
              <a:buClr>
                <a:schemeClr val="dk1"/>
              </a:buClr>
              <a:buSzPts val="1323"/>
              <a:buFont typeface="Arial"/>
              <a:buChar char="•"/>
              <a:defRPr b="0" i="0" sz="1323" u="none" cap="none" strike="noStrike">
                <a:solidFill>
                  <a:schemeClr val="dk1"/>
                </a:solidFill>
                <a:latin typeface="Arial"/>
                <a:ea typeface="Arial"/>
                <a:cs typeface="Arial"/>
                <a:sym typeface="Arial"/>
              </a:defRPr>
            </a:lvl8pPr>
            <a:lvl9pPr indent="-312610" lvl="8" marL="4114800" marR="0" rtl="0" algn="l">
              <a:lnSpc>
                <a:spcPct val="90000"/>
              </a:lnSpc>
              <a:spcBef>
                <a:spcPts val="368"/>
              </a:spcBef>
              <a:spcAft>
                <a:spcPts val="0"/>
              </a:spcAft>
              <a:buClr>
                <a:schemeClr val="dk1"/>
              </a:buClr>
              <a:buSzPts val="1323"/>
              <a:buFont typeface="Arial"/>
              <a:buChar char="•"/>
              <a:defRPr b="0" i="0" sz="1323" u="none" cap="none" strike="noStrike">
                <a:solidFill>
                  <a:schemeClr val="dk1"/>
                </a:solidFill>
                <a:latin typeface="Arial"/>
                <a:ea typeface="Arial"/>
                <a:cs typeface="Arial"/>
                <a:sym typeface="Arial"/>
              </a:defRPr>
            </a:lvl9pPr>
          </a:lstStyle>
          <a:p/>
        </p:txBody>
      </p:sp>
      <p:sp>
        <p:nvSpPr>
          <p:cNvPr id="12" name="Google Shape;12;p20"/>
          <p:cNvSpPr txBox="1"/>
          <p:nvPr>
            <p:ph idx="10" type="dt"/>
          </p:nvPr>
        </p:nvSpPr>
        <p:spPr>
          <a:xfrm>
            <a:off x="618718" y="4671624"/>
            <a:ext cx="2024896" cy="26835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882"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20"/>
          <p:cNvSpPr txBox="1"/>
          <p:nvPr>
            <p:ph idx="11" type="ftr"/>
          </p:nvPr>
        </p:nvSpPr>
        <p:spPr>
          <a:xfrm>
            <a:off x="2981097" y="4671624"/>
            <a:ext cx="3037344" cy="26835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882"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20"/>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882" u="none" cap="none" strike="noStrike">
                <a:solidFill>
                  <a:srgbClr val="888888"/>
                </a:solidFill>
                <a:latin typeface="Arial"/>
                <a:ea typeface="Arial"/>
                <a:cs typeface="Arial"/>
                <a:sym typeface="Arial"/>
              </a:defRPr>
            </a:lvl1pPr>
            <a:lvl2pPr indent="0" lvl="1" marL="0" marR="0" rtl="0" algn="r">
              <a:spcBef>
                <a:spcPts val="0"/>
              </a:spcBef>
              <a:buNone/>
              <a:defRPr b="0" i="0" sz="882" u="none" cap="none" strike="noStrike">
                <a:solidFill>
                  <a:srgbClr val="888888"/>
                </a:solidFill>
                <a:latin typeface="Arial"/>
                <a:ea typeface="Arial"/>
                <a:cs typeface="Arial"/>
                <a:sym typeface="Arial"/>
              </a:defRPr>
            </a:lvl2pPr>
            <a:lvl3pPr indent="0" lvl="2" marL="0" marR="0" rtl="0" algn="r">
              <a:spcBef>
                <a:spcPts val="0"/>
              </a:spcBef>
              <a:buNone/>
              <a:defRPr b="0" i="0" sz="882" u="none" cap="none" strike="noStrike">
                <a:solidFill>
                  <a:srgbClr val="888888"/>
                </a:solidFill>
                <a:latin typeface="Arial"/>
                <a:ea typeface="Arial"/>
                <a:cs typeface="Arial"/>
                <a:sym typeface="Arial"/>
              </a:defRPr>
            </a:lvl3pPr>
            <a:lvl4pPr indent="0" lvl="3" marL="0" marR="0" rtl="0" algn="r">
              <a:spcBef>
                <a:spcPts val="0"/>
              </a:spcBef>
              <a:buNone/>
              <a:defRPr b="0" i="0" sz="882" u="none" cap="none" strike="noStrike">
                <a:solidFill>
                  <a:srgbClr val="888888"/>
                </a:solidFill>
                <a:latin typeface="Arial"/>
                <a:ea typeface="Arial"/>
                <a:cs typeface="Arial"/>
                <a:sym typeface="Arial"/>
              </a:defRPr>
            </a:lvl4pPr>
            <a:lvl5pPr indent="0" lvl="4" marL="0" marR="0" rtl="0" algn="r">
              <a:spcBef>
                <a:spcPts val="0"/>
              </a:spcBef>
              <a:buNone/>
              <a:defRPr b="0" i="0" sz="882" u="none" cap="none" strike="noStrike">
                <a:solidFill>
                  <a:srgbClr val="888888"/>
                </a:solidFill>
                <a:latin typeface="Arial"/>
                <a:ea typeface="Arial"/>
                <a:cs typeface="Arial"/>
                <a:sym typeface="Arial"/>
              </a:defRPr>
            </a:lvl5pPr>
            <a:lvl6pPr indent="0" lvl="5" marL="0" marR="0" rtl="0" algn="r">
              <a:spcBef>
                <a:spcPts val="0"/>
              </a:spcBef>
              <a:buNone/>
              <a:defRPr b="0" i="0" sz="882" u="none" cap="none" strike="noStrike">
                <a:solidFill>
                  <a:srgbClr val="888888"/>
                </a:solidFill>
                <a:latin typeface="Arial"/>
                <a:ea typeface="Arial"/>
                <a:cs typeface="Arial"/>
                <a:sym typeface="Arial"/>
              </a:defRPr>
            </a:lvl6pPr>
            <a:lvl7pPr indent="0" lvl="6" marL="0" marR="0" rtl="0" algn="r">
              <a:spcBef>
                <a:spcPts val="0"/>
              </a:spcBef>
              <a:buNone/>
              <a:defRPr b="0" i="0" sz="882" u="none" cap="none" strike="noStrike">
                <a:solidFill>
                  <a:srgbClr val="888888"/>
                </a:solidFill>
                <a:latin typeface="Arial"/>
                <a:ea typeface="Arial"/>
                <a:cs typeface="Arial"/>
                <a:sym typeface="Arial"/>
              </a:defRPr>
            </a:lvl7pPr>
            <a:lvl8pPr indent="0" lvl="7" marL="0" marR="0" rtl="0" algn="r">
              <a:spcBef>
                <a:spcPts val="0"/>
              </a:spcBef>
              <a:buNone/>
              <a:defRPr b="0" i="0" sz="882" u="none" cap="none" strike="noStrike">
                <a:solidFill>
                  <a:srgbClr val="888888"/>
                </a:solidFill>
                <a:latin typeface="Arial"/>
                <a:ea typeface="Arial"/>
                <a:cs typeface="Arial"/>
                <a:sym typeface="Arial"/>
              </a:defRPr>
            </a:lvl8pPr>
            <a:lvl9pPr indent="0" lvl="8" marL="0" marR="0" rtl="0" algn="r">
              <a:spcBef>
                <a:spcPts val="0"/>
              </a:spcBef>
              <a:buNone/>
              <a:defRPr b="0" i="0" sz="882"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
          <p:cNvSpPr/>
          <p:nvPr/>
        </p:nvSpPr>
        <p:spPr>
          <a:xfrm>
            <a:off x="1" y="0"/>
            <a:ext cx="8999538" cy="5040313"/>
          </a:xfrm>
          <a:prstGeom prst="rect">
            <a:avLst/>
          </a:prstGeom>
          <a:solidFill>
            <a:srgbClr val="68A042">
              <a:alpha val="30588"/>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5" name="Google Shape;75;p1"/>
          <p:cNvSpPr txBox="1"/>
          <p:nvPr/>
        </p:nvSpPr>
        <p:spPr>
          <a:xfrm>
            <a:off x="381301" y="2033943"/>
            <a:ext cx="6141419" cy="141577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fr-FR" sz="1800" u="none" cap="none" strike="noStrike">
                <a:solidFill>
                  <a:srgbClr val="F1662D"/>
                </a:solidFill>
                <a:latin typeface="Arial"/>
                <a:ea typeface="Arial"/>
                <a:cs typeface="Arial"/>
                <a:sym typeface="Arial"/>
              </a:rPr>
              <a:t>LES ENJEUX DE DÉVELOPPEMENT ÉCONOMIQUE DANS LES DÉMARCHES ET PROJETS ALIMENTAIRES DE TERRITOIRE EN NOUVELLE AQUITAINE</a:t>
            </a:r>
            <a:endParaRPr/>
          </a:p>
          <a:p>
            <a:pPr indent="0" lvl="0" marL="0" marR="0" rtl="0" algn="ctr">
              <a:spcBef>
                <a:spcPts val="0"/>
              </a:spcBef>
              <a:spcAft>
                <a:spcPts val="0"/>
              </a:spcAft>
              <a:buNone/>
            </a:pPr>
            <a:r>
              <a:t/>
            </a:r>
            <a:endParaRPr b="0" i="0" sz="1800" u="none" cap="none" strike="noStrike">
              <a:solidFill>
                <a:schemeClr val="dk1"/>
              </a:solidFill>
              <a:latin typeface="Open Sans"/>
              <a:ea typeface="Open Sans"/>
              <a:cs typeface="Open Sans"/>
              <a:sym typeface="Open Sans"/>
            </a:endParaRPr>
          </a:p>
          <a:p>
            <a:pPr indent="0" lvl="0" marL="0" marR="0" rtl="0" algn="ctr">
              <a:spcBef>
                <a:spcPts val="0"/>
              </a:spcBef>
              <a:spcAft>
                <a:spcPts val="0"/>
              </a:spcAft>
              <a:buNone/>
            </a:pPr>
            <a:r>
              <a:rPr b="0" i="1" lang="fr-FR" sz="1400" u="none" cap="none" strike="noStrike">
                <a:solidFill>
                  <a:srgbClr val="1C1847"/>
                </a:solidFill>
                <a:latin typeface="Arial"/>
                <a:ea typeface="Arial"/>
                <a:cs typeface="Arial"/>
                <a:sym typeface="Arial"/>
              </a:rPr>
              <a:t>mars – août 2021</a:t>
            </a:r>
            <a:endParaRPr/>
          </a:p>
        </p:txBody>
      </p:sp>
      <p:pic>
        <p:nvPicPr>
          <p:cNvPr descr="Accueil PQN-A - Pays et Quartiers de Nouvelle-Aquitaine" id="76" name="Google Shape;76;p1"/>
          <p:cNvPicPr preferRelativeResize="0"/>
          <p:nvPr/>
        </p:nvPicPr>
        <p:blipFill rotWithShape="1">
          <a:blip r:embed="rId3">
            <a:alphaModFix/>
          </a:blip>
          <a:srcRect b="0" l="0" r="0" t="0"/>
          <a:stretch/>
        </p:blipFill>
        <p:spPr>
          <a:xfrm>
            <a:off x="-195754" y="3948121"/>
            <a:ext cx="3181842" cy="903932"/>
          </a:xfrm>
          <a:prstGeom prst="rect">
            <a:avLst/>
          </a:prstGeom>
          <a:noFill/>
          <a:ln>
            <a:noFill/>
          </a:ln>
        </p:spPr>
      </p:pic>
      <p:pic>
        <p:nvPicPr>
          <p:cNvPr id="77" name="Google Shape;77;p1"/>
          <p:cNvPicPr preferRelativeResize="0"/>
          <p:nvPr/>
        </p:nvPicPr>
        <p:blipFill rotWithShape="1">
          <a:blip r:embed="rId4">
            <a:alphaModFix/>
          </a:blip>
          <a:srcRect b="0" l="0" r="0" t="0"/>
          <a:stretch/>
        </p:blipFill>
        <p:spPr>
          <a:xfrm>
            <a:off x="4822555" y="410517"/>
            <a:ext cx="3984823" cy="4441536"/>
          </a:xfrm>
          <a:prstGeom prst="rect">
            <a:avLst/>
          </a:prstGeom>
          <a:noFill/>
          <a:ln>
            <a:noFill/>
          </a:ln>
        </p:spPr>
      </p:pic>
      <p:sp>
        <p:nvSpPr>
          <p:cNvPr id="78" name="Google Shape;78;p1"/>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fr-FR">
                <a:solidFill>
                  <a:srgbClr val="68A042"/>
                </a:solidFill>
              </a:rPr>
              <a:t>‹#›</a:t>
            </a:fld>
            <a:endParaRPr>
              <a:solidFill>
                <a:srgbClr val="68A04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10"/>
          <p:cNvSpPr/>
          <p:nvPr/>
        </p:nvSpPr>
        <p:spPr>
          <a:xfrm rot="5400000">
            <a:off x="3248363" y="1802347"/>
            <a:ext cx="2501137" cy="2156152"/>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10" name="Google Shape;410;p10"/>
          <p:cNvSpPr txBox="1"/>
          <p:nvPr/>
        </p:nvSpPr>
        <p:spPr>
          <a:xfrm>
            <a:off x="3443515" y="2479762"/>
            <a:ext cx="2131228" cy="86177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800">
                <a:solidFill>
                  <a:srgbClr val="1C1847"/>
                </a:solidFill>
                <a:latin typeface="Arial"/>
                <a:ea typeface="Arial"/>
                <a:cs typeface="Arial"/>
                <a:sym typeface="Arial"/>
              </a:rPr>
              <a:t>ÉCHELLE GÉOGRAPHIQUE</a:t>
            </a:r>
            <a:endParaRPr/>
          </a:p>
          <a:p>
            <a:pPr indent="0" lvl="0" marL="0" marR="0" rtl="0" algn="ctr">
              <a:spcBef>
                <a:spcPts val="0"/>
              </a:spcBef>
              <a:spcAft>
                <a:spcPts val="0"/>
              </a:spcAft>
              <a:buNone/>
            </a:pPr>
            <a:r>
              <a:rPr lang="fr-FR" sz="1200">
                <a:solidFill>
                  <a:srgbClr val="1C1847"/>
                </a:solidFill>
                <a:latin typeface="Arial"/>
                <a:ea typeface="Arial"/>
                <a:cs typeface="Arial"/>
                <a:sym typeface="Arial"/>
              </a:rPr>
              <a:t>Des actions </a:t>
            </a:r>
            <a:endParaRPr/>
          </a:p>
        </p:txBody>
      </p:sp>
      <p:sp>
        <p:nvSpPr>
          <p:cNvPr id="411" name="Google Shape;411;p10"/>
          <p:cNvSpPr/>
          <p:nvPr/>
        </p:nvSpPr>
        <p:spPr>
          <a:xfrm>
            <a:off x="0" y="4299857"/>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12" name="Google Shape;412;p10"/>
          <p:cNvSpPr/>
          <p:nvPr/>
        </p:nvSpPr>
        <p:spPr>
          <a:xfrm rot="-5400000">
            <a:off x="206639" y="4423519"/>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413" name="Google Shape;413;p10"/>
          <p:cNvGrpSpPr/>
          <p:nvPr/>
        </p:nvGrpSpPr>
        <p:grpSpPr>
          <a:xfrm>
            <a:off x="6407805" y="1665882"/>
            <a:ext cx="1718735" cy="923330"/>
            <a:chOff x="6230591" y="1473972"/>
            <a:chExt cx="1718735" cy="923330"/>
          </a:xfrm>
        </p:grpSpPr>
        <p:sp>
          <p:nvSpPr>
            <p:cNvPr id="414" name="Google Shape;414;p10"/>
            <p:cNvSpPr txBox="1"/>
            <p:nvPr/>
          </p:nvSpPr>
          <p:spPr>
            <a:xfrm>
              <a:off x="6230591" y="1473972"/>
              <a:ext cx="1310218"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LOCALISME</a:t>
              </a:r>
              <a:endParaRPr sz="1400">
                <a:solidFill>
                  <a:srgbClr val="F1662D"/>
                </a:solidFill>
                <a:latin typeface="Arial"/>
                <a:ea typeface="Arial"/>
                <a:cs typeface="Arial"/>
                <a:sym typeface="Arial"/>
              </a:endParaRPr>
            </a:p>
          </p:txBody>
        </p:sp>
        <p:sp>
          <p:nvSpPr>
            <p:cNvPr id="415" name="Google Shape;415;p10"/>
            <p:cNvSpPr txBox="1"/>
            <p:nvPr/>
          </p:nvSpPr>
          <p:spPr>
            <a:xfrm>
              <a:off x="6230591" y="1750971"/>
              <a:ext cx="1718735"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1C1847"/>
                  </a:solidFill>
                  <a:latin typeface="Arial"/>
                  <a:ea typeface="Arial"/>
                  <a:cs typeface="Arial"/>
                  <a:sym typeface="Arial"/>
                </a:rPr>
                <a:t>Les collectivités sont refermées sur de « l’ultra local </a:t>
              </a:r>
              <a:r>
                <a:rPr lang="fr-FR" sz="1100">
                  <a:solidFill>
                    <a:srgbClr val="1C1847"/>
                  </a:solidFill>
                  <a:latin typeface="Arial"/>
                  <a:ea typeface="Arial"/>
                  <a:cs typeface="Arial"/>
                  <a:sym typeface="Arial"/>
                </a:rPr>
                <a:t>»</a:t>
              </a:r>
              <a:endParaRPr/>
            </a:p>
          </p:txBody>
        </p:sp>
      </p:grpSp>
      <p:sp>
        <p:nvSpPr>
          <p:cNvPr id="416" name="Google Shape;416;p10"/>
          <p:cNvSpPr/>
          <p:nvPr/>
        </p:nvSpPr>
        <p:spPr>
          <a:xfrm>
            <a:off x="790013" y="906234"/>
            <a:ext cx="2023902" cy="211363"/>
          </a:xfrm>
          <a:custGeom>
            <a:rect b="b" l="l" r="r" t="t"/>
            <a:pathLst>
              <a:path extrusionOk="0" fill="none" h="211363"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3639" y="77407"/>
                  <a:pt x="2020420" y="128822"/>
                  <a:pt x="2023902" y="211363"/>
                </a:cubicBezTo>
                <a:cubicBezTo>
                  <a:pt x="1857668" y="216300"/>
                  <a:pt x="1557572" y="233490"/>
                  <a:pt x="1349268" y="211363"/>
                </a:cubicBezTo>
                <a:cubicBezTo>
                  <a:pt x="1140964" y="189236"/>
                  <a:pt x="951529" y="196185"/>
                  <a:pt x="634156" y="211363"/>
                </a:cubicBezTo>
                <a:cubicBezTo>
                  <a:pt x="316783" y="226541"/>
                  <a:pt x="231222" y="230195"/>
                  <a:pt x="0" y="211363"/>
                </a:cubicBezTo>
                <a:cubicBezTo>
                  <a:pt x="-9291" y="155517"/>
                  <a:pt x="7685" y="89686"/>
                  <a:pt x="0" y="0"/>
                </a:cubicBezTo>
                <a:close/>
              </a:path>
              <a:path extrusionOk="0" h="211363"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20222" y="48802"/>
                  <a:pt x="2028680" y="167605"/>
                  <a:pt x="2023902" y="211363"/>
                </a:cubicBezTo>
                <a:cubicBezTo>
                  <a:pt x="1734843" y="245972"/>
                  <a:pt x="1573635" y="197713"/>
                  <a:pt x="1329029" y="211363"/>
                </a:cubicBezTo>
                <a:cubicBezTo>
                  <a:pt x="1084423" y="225013"/>
                  <a:pt x="890223" y="191793"/>
                  <a:pt x="715112" y="211363"/>
                </a:cubicBezTo>
                <a:cubicBezTo>
                  <a:pt x="540001" y="230933"/>
                  <a:pt x="312734" y="196021"/>
                  <a:pt x="0" y="211363"/>
                </a:cubicBezTo>
                <a:cubicBezTo>
                  <a:pt x="-6755" y="165766"/>
                  <a:pt x="-8806" y="44708"/>
                  <a:pt x="0" y="0"/>
                </a:cubicBezTo>
                <a:close/>
              </a:path>
            </a:pathLst>
          </a:custGeom>
          <a:solidFill>
            <a:srgbClr val="25408F">
              <a:alpha val="12156"/>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25408F"/>
                </a:solidFill>
                <a:latin typeface="Arial"/>
                <a:ea typeface="Arial"/>
                <a:cs typeface="Arial"/>
                <a:sym typeface="Arial"/>
              </a:rPr>
              <a:t>Collectivités territoriales</a:t>
            </a:r>
            <a:endParaRPr/>
          </a:p>
        </p:txBody>
      </p:sp>
      <p:sp>
        <p:nvSpPr>
          <p:cNvPr id="417" name="Google Shape;417;p10"/>
          <p:cNvSpPr/>
          <p:nvPr/>
        </p:nvSpPr>
        <p:spPr>
          <a:xfrm>
            <a:off x="6408738" y="891583"/>
            <a:ext cx="2023902" cy="255935"/>
          </a:xfrm>
          <a:custGeom>
            <a:rect b="b" l="l" r="r" t="t"/>
            <a:pathLst>
              <a:path extrusionOk="0" fill="none" h="255935"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9721" y="60681"/>
                  <a:pt x="2024592" y="151528"/>
                  <a:pt x="2023902" y="255935"/>
                </a:cubicBezTo>
                <a:cubicBezTo>
                  <a:pt x="1857668" y="260872"/>
                  <a:pt x="1557572" y="278062"/>
                  <a:pt x="1349268" y="255935"/>
                </a:cubicBezTo>
                <a:cubicBezTo>
                  <a:pt x="1140964" y="233808"/>
                  <a:pt x="951529" y="240757"/>
                  <a:pt x="634156" y="255935"/>
                </a:cubicBezTo>
                <a:cubicBezTo>
                  <a:pt x="316783" y="271113"/>
                  <a:pt x="231222" y="274767"/>
                  <a:pt x="0" y="255935"/>
                </a:cubicBezTo>
                <a:cubicBezTo>
                  <a:pt x="7487" y="149804"/>
                  <a:pt x="4942" y="71435"/>
                  <a:pt x="0" y="0"/>
                </a:cubicBezTo>
                <a:close/>
              </a:path>
              <a:path extrusionOk="0" h="255935"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14022" y="118716"/>
                  <a:pt x="2020153" y="190707"/>
                  <a:pt x="2023902" y="255935"/>
                </a:cubicBezTo>
                <a:cubicBezTo>
                  <a:pt x="1734843" y="290544"/>
                  <a:pt x="1573635" y="242285"/>
                  <a:pt x="1329029" y="255935"/>
                </a:cubicBezTo>
                <a:cubicBezTo>
                  <a:pt x="1084423" y="269585"/>
                  <a:pt x="890223" y="236365"/>
                  <a:pt x="715112" y="255935"/>
                </a:cubicBezTo>
                <a:cubicBezTo>
                  <a:pt x="540001" y="275505"/>
                  <a:pt x="312734" y="240593"/>
                  <a:pt x="0" y="255935"/>
                </a:cubicBezTo>
                <a:cubicBezTo>
                  <a:pt x="10071" y="170792"/>
                  <a:pt x="-6875" y="109808"/>
                  <a:pt x="0" y="0"/>
                </a:cubicBezTo>
                <a:close/>
              </a:path>
            </a:pathLst>
          </a:custGeom>
          <a:solidFill>
            <a:srgbClr val="ED7D31">
              <a:alpha val="12549"/>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F1662D"/>
                </a:solidFill>
                <a:latin typeface="Arial"/>
                <a:ea typeface="Arial"/>
                <a:cs typeface="Arial"/>
                <a:sym typeface="Arial"/>
              </a:rPr>
              <a:t>Opérateurs économiques </a:t>
            </a:r>
            <a:endParaRPr/>
          </a:p>
        </p:txBody>
      </p:sp>
      <p:sp>
        <p:nvSpPr>
          <p:cNvPr id="418" name="Google Shape;418;p10"/>
          <p:cNvSpPr txBox="1"/>
          <p:nvPr/>
        </p:nvSpPr>
        <p:spPr>
          <a:xfrm>
            <a:off x="6115649" y="3126093"/>
            <a:ext cx="217518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ABSENCE DE DÉFINITION DU LOCAL </a:t>
            </a:r>
            <a:endParaRPr/>
          </a:p>
        </p:txBody>
      </p:sp>
      <p:grpSp>
        <p:nvGrpSpPr>
          <p:cNvPr id="419" name="Google Shape;419;p10"/>
          <p:cNvGrpSpPr/>
          <p:nvPr/>
        </p:nvGrpSpPr>
        <p:grpSpPr>
          <a:xfrm>
            <a:off x="5517988" y="3242726"/>
            <a:ext cx="597661" cy="106917"/>
            <a:chOff x="5760805" y="2855980"/>
            <a:chExt cx="597661" cy="106917"/>
          </a:xfrm>
        </p:grpSpPr>
        <p:cxnSp>
          <p:nvCxnSpPr>
            <p:cNvPr id="420" name="Google Shape;420;p10"/>
            <p:cNvCxnSpPr/>
            <p:nvPr/>
          </p:nvCxnSpPr>
          <p:spPr>
            <a:xfrm>
              <a:off x="5881511" y="2909439"/>
              <a:ext cx="476955" cy="0"/>
            </a:xfrm>
            <a:prstGeom prst="straightConnector1">
              <a:avLst/>
            </a:prstGeom>
            <a:noFill/>
            <a:ln cap="flat" cmpd="sng" w="19050">
              <a:solidFill>
                <a:srgbClr val="F1662D"/>
              </a:solidFill>
              <a:prstDash val="solid"/>
              <a:miter lim="800000"/>
              <a:headEnd len="sm" w="sm" type="none"/>
              <a:tailEnd len="sm" w="sm" type="none"/>
            </a:ln>
          </p:spPr>
        </p:cxnSp>
        <p:sp>
          <p:nvSpPr>
            <p:cNvPr id="421" name="Google Shape;421;p10"/>
            <p:cNvSpPr/>
            <p:nvPr/>
          </p:nvSpPr>
          <p:spPr>
            <a:xfrm>
              <a:off x="5760805" y="2855980"/>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422" name="Google Shape;422;p10"/>
          <p:cNvGrpSpPr/>
          <p:nvPr/>
        </p:nvGrpSpPr>
        <p:grpSpPr>
          <a:xfrm>
            <a:off x="5127762" y="1917386"/>
            <a:ext cx="1263114" cy="106917"/>
            <a:chOff x="5176611" y="1643664"/>
            <a:chExt cx="1263114" cy="106917"/>
          </a:xfrm>
        </p:grpSpPr>
        <p:cxnSp>
          <p:nvCxnSpPr>
            <p:cNvPr id="423" name="Google Shape;423;p10"/>
            <p:cNvCxnSpPr>
              <a:stCxn id="424" idx="6"/>
            </p:cNvCxnSpPr>
            <p:nvPr/>
          </p:nvCxnSpPr>
          <p:spPr>
            <a:xfrm>
              <a:off x="5291625" y="1697123"/>
              <a:ext cx="1148100" cy="12900"/>
            </a:xfrm>
            <a:prstGeom prst="straightConnector1">
              <a:avLst/>
            </a:prstGeom>
            <a:noFill/>
            <a:ln cap="flat" cmpd="sng" w="19050">
              <a:solidFill>
                <a:srgbClr val="F1662D"/>
              </a:solidFill>
              <a:prstDash val="solid"/>
              <a:miter lim="800000"/>
              <a:headEnd len="sm" w="sm" type="none"/>
              <a:tailEnd len="sm" w="sm" type="none"/>
            </a:ln>
          </p:spPr>
        </p:cxnSp>
        <p:sp>
          <p:nvSpPr>
            <p:cNvPr id="424" name="Google Shape;424;p10"/>
            <p:cNvSpPr/>
            <p:nvPr/>
          </p:nvSpPr>
          <p:spPr>
            <a:xfrm>
              <a:off x="5176611" y="1643664"/>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425" name="Google Shape;425;p10"/>
          <p:cNvGrpSpPr/>
          <p:nvPr/>
        </p:nvGrpSpPr>
        <p:grpSpPr>
          <a:xfrm flipH="1">
            <a:off x="2963094" y="2756902"/>
            <a:ext cx="497919" cy="106917"/>
            <a:chOff x="5176611" y="1643664"/>
            <a:chExt cx="589014" cy="106917"/>
          </a:xfrm>
        </p:grpSpPr>
        <p:cxnSp>
          <p:nvCxnSpPr>
            <p:cNvPr id="426" name="Google Shape;426;p10"/>
            <p:cNvCxnSpPr>
              <a:stCxn id="427" idx="6"/>
            </p:cNvCxnSpPr>
            <p:nvPr/>
          </p:nvCxnSpPr>
          <p:spPr>
            <a:xfrm>
              <a:off x="5291625" y="1697123"/>
              <a:ext cx="474000" cy="0"/>
            </a:xfrm>
            <a:prstGeom prst="straightConnector1">
              <a:avLst/>
            </a:prstGeom>
            <a:noFill/>
            <a:ln cap="flat" cmpd="sng" w="19050">
              <a:solidFill>
                <a:srgbClr val="25408F"/>
              </a:solidFill>
              <a:prstDash val="solid"/>
              <a:miter lim="800000"/>
              <a:headEnd len="sm" w="sm" type="none"/>
              <a:tailEnd len="sm" w="sm" type="none"/>
            </a:ln>
          </p:spPr>
        </p:cxnSp>
        <p:sp>
          <p:nvSpPr>
            <p:cNvPr id="427" name="Google Shape;427;p10"/>
            <p:cNvSpPr/>
            <p:nvPr/>
          </p:nvSpPr>
          <p:spPr>
            <a:xfrm>
              <a:off x="5176611" y="1643664"/>
              <a:ext cx="115014" cy="106917"/>
            </a:xfrm>
            <a:prstGeom prst="flowChartConnector">
              <a:avLst/>
            </a:prstGeom>
            <a:solidFill>
              <a:srgbClr val="25408F"/>
            </a:solidFill>
            <a:ln cap="flat" cmpd="sng" w="9525">
              <a:solidFill>
                <a:srgbClr val="2540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28" name="Google Shape;428;p10"/>
          <p:cNvSpPr txBox="1"/>
          <p:nvPr/>
        </p:nvSpPr>
        <p:spPr>
          <a:xfrm>
            <a:off x="-314476" y="175241"/>
            <a:ext cx="9690100"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1C1847"/>
              </a:buClr>
              <a:buSzPts val="1700"/>
              <a:buFont typeface="Arial"/>
              <a:buAutoNum type="alphaUcPeriod"/>
            </a:pPr>
            <a:r>
              <a:rPr lang="fr-FR" sz="1700">
                <a:solidFill>
                  <a:srgbClr val="1C1847"/>
                </a:solidFill>
                <a:latin typeface="Arial"/>
                <a:ea typeface="Arial"/>
                <a:cs typeface="Arial"/>
                <a:sym typeface="Arial"/>
              </a:rPr>
              <a:t>DES FACTEURS TECHNIQUES QUI FREINENT LE DÉPLOIEMENT DE PROJETS CONCRETS</a:t>
            </a:r>
            <a:endParaRPr/>
          </a:p>
        </p:txBody>
      </p:sp>
      <p:cxnSp>
        <p:nvCxnSpPr>
          <p:cNvPr id="429" name="Google Shape;429;p10"/>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430" name="Google Shape;430;p10"/>
          <p:cNvSpPr/>
          <p:nvPr/>
        </p:nvSpPr>
        <p:spPr>
          <a:xfrm>
            <a:off x="6497884" y="3935063"/>
            <a:ext cx="2175187" cy="532644"/>
          </a:xfrm>
          <a:custGeom>
            <a:rect b="b" l="l" r="r" t="t"/>
            <a:pathLst>
              <a:path extrusionOk="0" fill="none" h="532644" w="2175187">
                <a:moveTo>
                  <a:pt x="0" y="0"/>
                </a:moveTo>
                <a:cubicBezTo>
                  <a:pt x="165371" y="-10951"/>
                  <a:pt x="361752" y="-9600"/>
                  <a:pt x="522045" y="0"/>
                </a:cubicBezTo>
                <a:cubicBezTo>
                  <a:pt x="682338" y="9600"/>
                  <a:pt x="911441" y="-17575"/>
                  <a:pt x="1065842" y="0"/>
                </a:cubicBezTo>
                <a:cubicBezTo>
                  <a:pt x="1220243" y="17575"/>
                  <a:pt x="1486152" y="-12776"/>
                  <a:pt x="1609638" y="0"/>
                </a:cubicBezTo>
                <a:cubicBezTo>
                  <a:pt x="1733124" y="12776"/>
                  <a:pt x="1983594" y="-8860"/>
                  <a:pt x="2175187" y="0"/>
                </a:cubicBezTo>
                <a:cubicBezTo>
                  <a:pt x="2172173" y="177707"/>
                  <a:pt x="2148861" y="350048"/>
                  <a:pt x="2175187" y="532644"/>
                </a:cubicBezTo>
                <a:cubicBezTo>
                  <a:pt x="1916849" y="516741"/>
                  <a:pt x="1810559" y="537712"/>
                  <a:pt x="1631390" y="532644"/>
                </a:cubicBezTo>
                <a:cubicBezTo>
                  <a:pt x="1452221" y="527576"/>
                  <a:pt x="1245469" y="552447"/>
                  <a:pt x="1131097" y="532644"/>
                </a:cubicBezTo>
                <a:cubicBezTo>
                  <a:pt x="1016725" y="512841"/>
                  <a:pt x="754972" y="510232"/>
                  <a:pt x="630804" y="532644"/>
                </a:cubicBezTo>
                <a:cubicBezTo>
                  <a:pt x="506636" y="555056"/>
                  <a:pt x="236258" y="527526"/>
                  <a:pt x="0" y="532644"/>
                </a:cubicBezTo>
                <a:cubicBezTo>
                  <a:pt x="-11575" y="368548"/>
                  <a:pt x="1909" y="190326"/>
                  <a:pt x="0" y="0"/>
                </a:cubicBezTo>
                <a:close/>
              </a:path>
              <a:path extrusionOk="0" h="532644" w="2175187">
                <a:moveTo>
                  <a:pt x="0" y="0"/>
                </a:moveTo>
                <a:cubicBezTo>
                  <a:pt x="105333" y="-5991"/>
                  <a:pt x="309406" y="-19478"/>
                  <a:pt x="522045" y="0"/>
                </a:cubicBezTo>
                <a:cubicBezTo>
                  <a:pt x="734684" y="19478"/>
                  <a:pt x="881085" y="5191"/>
                  <a:pt x="1000586" y="0"/>
                </a:cubicBezTo>
                <a:cubicBezTo>
                  <a:pt x="1120087" y="-5191"/>
                  <a:pt x="1435813" y="-21105"/>
                  <a:pt x="1587887" y="0"/>
                </a:cubicBezTo>
                <a:cubicBezTo>
                  <a:pt x="1739961" y="21105"/>
                  <a:pt x="1960270" y="-28412"/>
                  <a:pt x="2175187" y="0"/>
                </a:cubicBezTo>
                <a:cubicBezTo>
                  <a:pt x="2155048" y="239317"/>
                  <a:pt x="2170306" y="378989"/>
                  <a:pt x="2175187" y="532644"/>
                </a:cubicBezTo>
                <a:cubicBezTo>
                  <a:pt x="2053973" y="546041"/>
                  <a:pt x="1856746" y="514881"/>
                  <a:pt x="1674894" y="532644"/>
                </a:cubicBezTo>
                <a:cubicBezTo>
                  <a:pt x="1493042" y="550407"/>
                  <a:pt x="1368564" y="518492"/>
                  <a:pt x="1174601" y="532644"/>
                </a:cubicBezTo>
                <a:cubicBezTo>
                  <a:pt x="980638" y="546796"/>
                  <a:pt x="728491" y="544056"/>
                  <a:pt x="587300" y="532644"/>
                </a:cubicBezTo>
                <a:cubicBezTo>
                  <a:pt x="446109" y="521232"/>
                  <a:pt x="209452" y="526982"/>
                  <a:pt x="0" y="532644"/>
                </a:cubicBezTo>
                <a:cubicBezTo>
                  <a:pt x="-12536" y="276742"/>
                  <a:pt x="10441" y="206550"/>
                  <a:pt x="0" y="0"/>
                </a:cubicBezTo>
                <a:close/>
              </a:path>
            </a:pathLst>
          </a:custGeom>
          <a:solidFill>
            <a:srgbClr val="F1662D">
              <a:alpha val="40784"/>
            </a:srgbClr>
          </a:solidFill>
          <a:ln cap="flat" cmpd="sng" w="12700">
            <a:solidFill>
              <a:srgbClr val="92AFA2">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050">
                <a:solidFill>
                  <a:srgbClr val="1C1847"/>
                </a:solidFill>
                <a:latin typeface="Arial"/>
                <a:ea typeface="Arial"/>
                <a:cs typeface="Arial"/>
                <a:sym typeface="Arial"/>
              </a:rPr>
              <a:t>« </a:t>
            </a:r>
            <a:r>
              <a:rPr i="1" lang="fr-FR" sz="1050">
                <a:solidFill>
                  <a:srgbClr val="1C1847"/>
                </a:solidFill>
                <a:latin typeface="Arial"/>
                <a:ea typeface="Arial"/>
                <a:cs typeface="Arial"/>
                <a:sym typeface="Arial"/>
              </a:rPr>
              <a:t>Le local est une notion économique complexe </a:t>
            </a:r>
            <a:r>
              <a:rPr lang="fr-FR" sz="1050">
                <a:solidFill>
                  <a:srgbClr val="1C1847"/>
                </a:solidFill>
                <a:latin typeface="Arial"/>
                <a:ea typeface="Arial"/>
                <a:cs typeface="Arial"/>
                <a:sym typeface="Arial"/>
              </a:rPr>
              <a:t>»</a:t>
            </a:r>
            <a:br>
              <a:rPr lang="fr-FR" sz="1050">
                <a:solidFill>
                  <a:srgbClr val="1C1847"/>
                </a:solidFill>
                <a:latin typeface="Arial"/>
                <a:ea typeface="Arial"/>
                <a:cs typeface="Arial"/>
                <a:sym typeface="Arial"/>
              </a:rPr>
            </a:br>
            <a:r>
              <a:rPr lang="fr-FR" sz="1050">
                <a:solidFill>
                  <a:srgbClr val="1C1847"/>
                </a:solidFill>
                <a:latin typeface="Arial"/>
                <a:ea typeface="Arial"/>
                <a:cs typeface="Arial"/>
                <a:sym typeface="Arial"/>
              </a:rPr>
              <a:t>- Un opérateur économique</a:t>
            </a:r>
            <a:endParaRPr/>
          </a:p>
        </p:txBody>
      </p:sp>
      <p:sp>
        <p:nvSpPr>
          <p:cNvPr id="431" name="Google Shape;431;p10"/>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id="432" name="Google Shape;432;p10"/>
          <p:cNvSpPr txBox="1"/>
          <p:nvPr/>
        </p:nvSpPr>
        <p:spPr>
          <a:xfrm>
            <a:off x="233665" y="2467144"/>
            <a:ext cx="2729334" cy="276999"/>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200">
                <a:solidFill>
                  <a:srgbClr val="25408F"/>
                </a:solidFill>
                <a:latin typeface="Arial"/>
                <a:ea typeface="Arial"/>
                <a:cs typeface="Arial"/>
                <a:sym typeface="Arial"/>
              </a:rPr>
              <a:t>NON SUPERPOSITION AVEC LA DAT</a:t>
            </a:r>
            <a:endParaRPr/>
          </a:p>
        </p:txBody>
      </p:sp>
      <p:sp>
        <p:nvSpPr>
          <p:cNvPr id="433" name="Google Shape;433;p10"/>
          <p:cNvSpPr txBox="1"/>
          <p:nvPr/>
        </p:nvSpPr>
        <p:spPr>
          <a:xfrm>
            <a:off x="345737" y="2845219"/>
            <a:ext cx="2583394"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200">
                <a:solidFill>
                  <a:srgbClr val="1C1847"/>
                </a:solidFill>
                <a:latin typeface="Arial"/>
                <a:ea typeface="Arial"/>
                <a:cs typeface="Arial"/>
                <a:sym typeface="Arial"/>
              </a:rPr>
              <a:t>Comment interagir avec les entreprises qui ne sont pas structurées à l’échelle de la DAT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3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11"/>
          <p:cNvSpPr/>
          <p:nvPr/>
        </p:nvSpPr>
        <p:spPr>
          <a:xfrm>
            <a:off x="0" y="4299857"/>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39" name="Google Shape;439;p11"/>
          <p:cNvSpPr/>
          <p:nvPr/>
        </p:nvSpPr>
        <p:spPr>
          <a:xfrm rot="-5400000">
            <a:off x="206639" y="4423519"/>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440" name="Google Shape;440;p11"/>
          <p:cNvGrpSpPr/>
          <p:nvPr/>
        </p:nvGrpSpPr>
        <p:grpSpPr>
          <a:xfrm>
            <a:off x="3426201" y="1629854"/>
            <a:ext cx="2156152" cy="2501137"/>
            <a:chOff x="3445943" y="1279205"/>
            <a:chExt cx="2156152" cy="2501137"/>
          </a:xfrm>
        </p:grpSpPr>
        <p:sp>
          <p:nvSpPr>
            <p:cNvPr id="441" name="Google Shape;441;p11"/>
            <p:cNvSpPr txBox="1"/>
            <p:nvPr/>
          </p:nvSpPr>
          <p:spPr>
            <a:xfrm>
              <a:off x="3487878" y="2182273"/>
              <a:ext cx="2062457" cy="73866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1C1847"/>
                </a:buClr>
                <a:buSzPts val="1800"/>
                <a:buFont typeface="Arial"/>
                <a:buNone/>
              </a:pPr>
              <a:r>
                <a:rPr b="0" i="0" lang="fr-FR" sz="1800" u="none" cap="none" strike="noStrike">
                  <a:solidFill>
                    <a:srgbClr val="1C1847"/>
                  </a:solidFill>
                  <a:latin typeface="Arial"/>
                  <a:ea typeface="Arial"/>
                  <a:cs typeface="Arial"/>
                  <a:sym typeface="Arial"/>
                </a:rPr>
                <a:t>ORGANISATION</a:t>
              </a:r>
              <a:endParaRPr/>
            </a:p>
            <a:p>
              <a:pPr indent="0" lvl="0" marL="0" marR="0" rtl="0" algn="ctr">
                <a:lnSpc>
                  <a:spcPct val="100000"/>
                </a:lnSpc>
                <a:spcBef>
                  <a:spcPts val="0"/>
                </a:spcBef>
                <a:spcAft>
                  <a:spcPts val="0"/>
                </a:spcAft>
                <a:buClr>
                  <a:srgbClr val="1C1847"/>
                </a:buClr>
                <a:buSzPts val="1200"/>
                <a:buFont typeface="Arial"/>
                <a:buNone/>
              </a:pPr>
              <a:r>
                <a:rPr b="0" i="0" lang="fr-FR" sz="1200" u="none" cap="none" strike="noStrike">
                  <a:solidFill>
                    <a:srgbClr val="1C1847"/>
                  </a:solidFill>
                  <a:latin typeface="Arial"/>
                  <a:ea typeface="Arial"/>
                  <a:cs typeface="Arial"/>
                  <a:sym typeface="Arial"/>
                </a:rPr>
                <a:t>Des actions, de l’offre et de la demande</a:t>
              </a:r>
              <a:endParaRPr/>
            </a:p>
          </p:txBody>
        </p:sp>
        <p:sp>
          <p:nvSpPr>
            <p:cNvPr id="442" name="Google Shape;442;p11"/>
            <p:cNvSpPr/>
            <p:nvPr/>
          </p:nvSpPr>
          <p:spPr>
            <a:xfrm rot="5400000">
              <a:off x="3273451" y="1451698"/>
              <a:ext cx="2501137" cy="2156152"/>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43" name="Google Shape;443;p11"/>
          <p:cNvSpPr txBox="1"/>
          <p:nvPr/>
        </p:nvSpPr>
        <p:spPr>
          <a:xfrm>
            <a:off x="6272957" y="1633311"/>
            <a:ext cx="2069272"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PROJECTION SUR DES </a:t>
            </a:r>
            <a:endParaRPr/>
          </a:p>
          <a:p>
            <a:pPr indent="0" lvl="0" marL="0" marR="0" rtl="0" algn="l">
              <a:spcBef>
                <a:spcPts val="0"/>
              </a:spcBef>
              <a:spcAft>
                <a:spcPts val="0"/>
              </a:spcAft>
              <a:buNone/>
            </a:pPr>
            <a:r>
              <a:rPr lang="fr-FR" sz="1200">
                <a:solidFill>
                  <a:srgbClr val="F1662D"/>
                </a:solidFill>
                <a:latin typeface="Arial"/>
                <a:ea typeface="Arial"/>
                <a:cs typeface="Arial"/>
                <a:sym typeface="Arial"/>
              </a:rPr>
              <a:t>TEMPS PLUS COURTS</a:t>
            </a:r>
            <a:endParaRPr/>
          </a:p>
        </p:txBody>
      </p:sp>
      <p:sp>
        <p:nvSpPr>
          <p:cNvPr id="444" name="Google Shape;444;p11"/>
          <p:cNvSpPr txBox="1"/>
          <p:nvPr/>
        </p:nvSpPr>
        <p:spPr>
          <a:xfrm>
            <a:off x="23824" y="1899378"/>
            <a:ext cx="2736274" cy="276999"/>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200">
                <a:solidFill>
                  <a:srgbClr val="25408F"/>
                </a:solidFill>
                <a:latin typeface="Arial"/>
                <a:ea typeface="Arial"/>
                <a:cs typeface="Arial"/>
                <a:sym typeface="Arial"/>
              </a:rPr>
              <a:t>PROJET À MOYEN ET LONG TERME</a:t>
            </a:r>
            <a:endParaRPr/>
          </a:p>
        </p:txBody>
      </p:sp>
      <p:grpSp>
        <p:nvGrpSpPr>
          <p:cNvPr id="445" name="Google Shape;445;p11"/>
          <p:cNvGrpSpPr/>
          <p:nvPr/>
        </p:nvGrpSpPr>
        <p:grpSpPr>
          <a:xfrm>
            <a:off x="4903834" y="1791418"/>
            <a:ext cx="1263114" cy="106917"/>
            <a:chOff x="5176611" y="1643664"/>
            <a:chExt cx="1263114" cy="106917"/>
          </a:xfrm>
        </p:grpSpPr>
        <p:cxnSp>
          <p:nvCxnSpPr>
            <p:cNvPr id="446" name="Google Shape;446;p11"/>
            <p:cNvCxnSpPr>
              <a:stCxn id="447" idx="6"/>
            </p:cNvCxnSpPr>
            <p:nvPr/>
          </p:nvCxnSpPr>
          <p:spPr>
            <a:xfrm>
              <a:off x="5291625" y="1697123"/>
              <a:ext cx="1148100" cy="12900"/>
            </a:xfrm>
            <a:prstGeom prst="straightConnector1">
              <a:avLst/>
            </a:prstGeom>
            <a:noFill/>
            <a:ln cap="flat" cmpd="sng" w="19050">
              <a:solidFill>
                <a:srgbClr val="F1662D"/>
              </a:solidFill>
              <a:prstDash val="solid"/>
              <a:miter lim="800000"/>
              <a:headEnd len="sm" w="sm" type="none"/>
              <a:tailEnd len="sm" w="sm" type="none"/>
            </a:ln>
          </p:spPr>
        </p:cxnSp>
        <p:sp>
          <p:nvSpPr>
            <p:cNvPr id="447" name="Google Shape;447;p11"/>
            <p:cNvSpPr/>
            <p:nvPr/>
          </p:nvSpPr>
          <p:spPr>
            <a:xfrm>
              <a:off x="5176611" y="1643664"/>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48" name="Google Shape;448;p11"/>
          <p:cNvSpPr txBox="1"/>
          <p:nvPr/>
        </p:nvSpPr>
        <p:spPr>
          <a:xfrm>
            <a:off x="176704" y="2226961"/>
            <a:ext cx="2583394" cy="646331"/>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200">
                <a:solidFill>
                  <a:srgbClr val="1C1847"/>
                </a:solidFill>
                <a:latin typeface="Arial"/>
                <a:ea typeface="Arial"/>
                <a:cs typeface="Arial"/>
                <a:sym typeface="Arial"/>
              </a:rPr>
              <a:t>Parfois de longues phases de diagnostic et de mise en place de la gouvernance</a:t>
            </a:r>
            <a:endParaRPr/>
          </a:p>
        </p:txBody>
      </p:sp>
      <p:grpSp>
        <p:nvGrpSpPr>
          <p:cNvPr id="449" name="Google Shape;449;p11"/>
          <p:cNvGrpSpPr/>
          <p:nvPr/>
        </p:nvGrpSpPr>
        <p:grpSpPr>
          <a:xfrm flipH="1">
            <a:off x="2763915" y="2143165"/>
            <a:ext cx="735435" cy="92417"/>
            <a:chOff x="5176611" y="1638550"/>
            <a:chExt cx="900730" cy="112031"/>
          </a:xfrm>
        </p:grpSpPr>
        <p:cxnSp>
          <p:nvCxnSpPr>
            <p:cNvPr id="450" name="Google Shape;450;p11"/>
            <p:cNvCxnSpPr>
              <a:stCxn id="451" idx="6"/>
            </p:cNvCxnSpPr>
            <p:nvPr/>
          </p:nvCxnSpPr>
          <p:spPr>
            <a:xfrm>
              <a:off x="5305441" y="1694565"/>
              <a:ext cx="771900" cy="0"/>
            </a:xfrm>
            <a:prstGeom prst="straightConnector1">
              <a:avLst/>
            </a:prstGeom>
            <a:noFill/>
            <a:ln cap="flat" cmpd="sng" w="19050">
              <a:solidFill>
                <a:srgbClr val="25408F"/>
              </a:solidFill>
              <a:prstDash val="solid"/>
              <a:miter lim="800000"/>
              <a:headEnd len="sm" w="sm" type="none"/>
              <a:tailEnd len="sm" w="sm" type="none"/>
            </a:ln>
          </p:spPr>
        </p:cxnSp>
        <p:sp>
          <p:nvSpPr>
            <p:cNvPr id="451" name="Google Shape;451;p11"/>
            <p:cNvSpPr/>
            <p:nvPr/>
          </p:nvSpPr>
          <p:spPr>
            <a:xfrm>
              <a:off x="5176611" y="1638550"/>
              <a:ext cx="128830" cy="112031"/>
            </a:xfrm>
            <a:prstGeom prst="flowChartConnector">
              <a:avLst/>
            </a:prstGeom>
            <a:solidFill>
              <a:srgbClr val="25408F"/>
            </a:solidFill>
            <a:ln cap="flat" cmpd="sng" w="9525">
              <a:solidFill>
                <a:srgbClr val="2540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52" name="Google Shape;452;p11"/>
          <p:cNvSpPr txBox="1"/>
          <p:nvPr/>
        </p:nvSpPr>
        <p:spPr>
          <a:xfrm>
            <a:off x="6617067" y="2382571"/>
            <a:ext cx="2424254"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GRANDE VARIABILITE</a:t>
            </a:r>
            <a:endParaRPr/>
          </a:p>
        </p:txBody>
      </p:sp>
      <p:grpSp>
        <p:nvGrpSpPr>
          <p:cNvPr id="453" name="Google Shape;453;p11"/>
          <p:cNvGrpSpPr/>
          <p:nvPr/>
        </p:nvGrpSpPr>
        <p:grpSpPr>
          <a:xfrm>
            <a:off x="5536835" y="2624472"/>
            <a:ext cx="1041114" cy="106917"/>
            <a:chOff x="5176611" y="1643664"/>
            <a:chExt cx="1041114" cy="106917"/>
          </a:xfrm>
        </p:grpSpPr>
        <p:cxnSp>
          <p:nvCxnSpPr>
            <p:cNvPr id="454" name="Google Shape;454;p11"/>
            <p:cNvCxnSpPr>
              <a:stCxn id="455" idx="6"/>
            </p:cNvCxnSpPr>
            <p:nvPr/>
          </p:nvCxnSpPr>
          <p:spPr>
            <a:xfrm>
              <a:off x="5291625" y="1697123"/>
              <a:ext cx="926100" cy="0"/>
            </a:xfrm>
            <a:prstGeom prst="straightConnector1">
              <a:avLst/>
            </a:prstGeom>
            <a:noFill/>
            <a:ln cap="flat" cmpd="sng" w="19050">
              <a:solidFill>
                <a:srgbClr val="F1662D"/>
              </a:solidFill>
              <a:prstDash val="solid"/>
              <a:miter lim="800000"/>
              <a:headEnd len="sm" w="sm" type="none"/>
              <a:tailEnd len="sm" w="sm" type="none"/>
            </a:ln>
          </p:spPr>
        </p:cxnSp>
        <p:sp>
          <p:nvSpPr>
            <p:cNvPr id="455" name="Google Shape;455;p11"/>
            <p:cNvSpPr/>
            <p:nvPr/>
          </p:nvSpPr>
          <p:spPr>
            <a:xfrm>
              <a:off x="5176611" y="1643664"/>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56" name="Google Shape;456;p11"/>
          <p:cNvSpPr txBox="1"/>
          <p:nvPr/>
        </p:nvSpPr>
        <p:spPr>
          <a:xfrm>
            <a:off x="-314476" y="175241"/>
            <a:ext cx="9690100"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C9C9C9"/>
              </a:buClr>
              <a:buSzPts val="1700"/>
              <a:buFont typeface="Arial"/>
              <a:buAutoNum type="alphaUcPeriod"/>
            </a:pPr>
            <a:r>
              <a:rPr lang="fr-FR" sz="1700">
                <a:solidFill>
                  <a:srgbClr val="C9C9C9"/>
                </a:solidFill>
                <a:latin typeface="Arial"/>
                <a:ea typeface="Arial"/>
                <a:cs typeface="Arial"/>
                <a:sym typeface="Arial"/>
              </a:rPr>
              <a:t>DES FACTEURS TECHNIQUES QUI FREINENT LE DÉPLOIEMENT DE PROJETS CONCRETS</a:t>
            </a:r>
            <a:endParaRPr/>
          </a:p>
        </p:txBody>
      </p:sp>
      <p:cxnSp>
        <p:nvCxnSpPr>
          <p:cNvPr id="457" name="Google Shape;457;p11"/>
          <p:cNvCxnSpPr/>
          <p:nvPr/>
        </p:nvCxnSpPr>
        <p:spPr>
          <a:xfrm>
            <a:off x="3066585" y="502094"/>
            <a:ext cx="2899317" cy="0"/>
          </a:xfrm>
          <a:prstGeom prst="straightConnector1">
            <a:avLst/>
          </a:prstGeom>
          <a:noFill/>
          <a:ln cap="flat" cmpd="sng" w="12700">
            <a:solidFill>
              <a:srgbClr val="C9C9C9"/>
            </a:solidFill>
            <a:prstDash val="solid"/>
            <a:miter lim="800000"/>
            <a:headEnd len="sm" w="sm" type="none"/>
            <a:tailEnd len="sm" w="sm" type="none"/>
          </a:ln>
        </p:spPr>
      </p:cxnSp>
      <p:sp>
        <p:nvSpPr>
          <p:cNvPr id="458" name="Google Shape;458;p11"/>
          <p:cNvSpPr/>
          <p:nvPr/>
        </p:nvSpPr>
        <p:spPr>
          <a:xfrm>
            <a:off x="790013" y="906234"/>
            <a:ext cx="2023902" cy="211363"/>
          </a:xfrm>
          <a:custGeom>
            <a:rect b="b" l="l" r="r" t="t"/>
            <a:pathLst>
              <a:path extrusionOk="0" fill="none" h="211363"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3639" y="77407"/>
                  <a:pt x="2020420" y="128822"/>
                  <a:pt x="2023902" y="211363"/>
                </a:cubicBezTo>
                <a:cubicBezTo>
                  <a:pt x="1857668" y="216300"/>
                  <a:pt x="1557572" y="233490"/>
                  <a:pt x="1349268" y="211363"/>
                </a:cubicBezTo>
                <a:cubicBezTo>
                  <a:pt x="1140964" y="189236"/>
                  <a:pt x="951529" y="196185"/>
                  <a:pt x="634156" y="211363"/>
                </a:cubicBezTo>
                <a:cubicBezTo>
                  <a:pt x="316783" y="226541"/>
                  <a:pt x="231222" y="230195"/>
                  <a:pt x="0" y="211363"/>
                </a:cubicBezTo>
                <a:cubicBezTo>
                  <a:pt x="-9291" y="155517"/>
                  <a:pt x="7685" y="89686"/>
                  <a:pt x="0" y="0"/>
                </a:cubicBezTo>
                <a:close/>
              </a:path>
              <a:path extrusionOk="0" h="211363"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20222" y="48802"/>
                  <a:pt x="2028680" y="167605"/>
                  <a:pt x="2023902" y="211363"/>
                </a:cubicBezTo>
                <a:cubicBezTo>
                  <a:pt x="1734843" y="245972"/>
                  <a:pt x="1573635" y="197713"/>
                  <a:pt x="1329029" y="211363"/>
                </a:cubicBezTo>
                <a:cubicBezTo>
                  <a:pt x="1084423" y="225013"/>
                  <a:pt x="890223" y="191793"/>
                  <a:pt x="715112" y="211363"/>
                </a:cubicBezTo>
                <a:cubicBezTo>
                  <a:pt x="540001" y="230933"/>
                  <a:pt x="312734" y="196021"/>
                  <a:pt x="0" y="211363"/>
                </a:cubicBezTo>
                <a:cubicBezTo>
                  <a:pt x="-6755" y="165766"/>
                  <a:pt x="-8806" y="44708"/>
                  <a:pt x="0" y="0"/>
                </a:cubicBezTo>
                <a:close/>
              </a:path>
            </a:pathLst>
          </a:custGeom>
          <a:solidFill>
            <a:srgbClr val="25408F">
              <a:alpha val="12156"/>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25408F"/>
                </a:solidFill>
                <a:latin typeface="Arial"/>
                <a:ea typeface="Arial"/>
                <a:cs typeface="Arial"/>
                <a:sym typeface="Arial"/>
              </a:rPr>
              <a:t>Collectivités territoriales</a:t>
            </a:r>
            <a:endParaRPr/>
          </a:p>
        </p:txBody>
      </p:sp>
      <p:sp>
        <p:nvSpPr>
          <p:cNvPr id="459" name="Google Shape;459;p11"/>
          <p:cNvSpPr/>
          <p:nvPr/>
        </p:nvSpPr>
        <p:spPr>
          <a:xfrm>
            <a:off x="6408738" y="891583"/>
            <a:ext cx="2023902" cy="255935"/>
          </a:xfrm>
          <a:custGeom>
            <a:rect b="b" l="l" r="r" t="t"/>
            <a:pathLst>
              <a:path extrusionOk="0" fill="none" h="255935"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9721" y="60681"/>
                  <a:pt x="2024592" y="151528"/>
                  <a:pt x="2023902" y="255935"/>
                </a:cubicBezTo>
                <a:cubicBezTo>
                  <a:pt x="1857668" y="260872"/>
                  <a:pt x="1557572" y="278062"/>
                  <a:pt x="1349268" y="255935"/>
                </a:cubicBezTo>
                <a:cubicBezTo>
                  <a:pt x="1140964" y="233808"/>
                  <a:pt x="951529" y="240757"/>
                  <a:pt x="634156" y="255935"/>
                </a:cubicBezTo>
                <a:cubicBezTo>
                  <a:pt x="316783" y="271113"/>
                  <a:pt x="231222" y="274767"/>
                  <a:pt x="0" y="255935"/>
                </a:cubicBezTo>
                <a:cubicBezTo>
                  <a:pt x="7487" y="149804"/>
                  <a:pt x="4942" y="71435"/>
                  <a:pt x="0" y="0"/>
                </a:cubicBezTo>
                <a:close/>
              </a:path>
              <a:path extrusionOk="0" h="255935"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14022" y="118716"/>
                  <a:pt x="2020153" y="190707"/>
                  <a:pt x="2023902" y="255935"/>
                </a:cubicBezTo>
                <a:cubicBezTo>
                  <a:pt x="1734843" y="290544"/>
                  <a:pt x="1573635" y="242285"/>
                  <a:pt x="1329029" y="255935"/>
                </a:cubicBezTo>
                <a:cubicBezTo>
                  <a:pt x="1084423" y="269585"/>
                  <a:pt x="890223" y="236365"/>
                  <a:pt x="715112" y="255935"/>
                </a:cubicBezTo>
                <a:cubicBezTo>
                  <a:pt x="540001" y="275505"/>
                  <a:pt x="312734" y="240593"/>
                  <a:pt x="0" y="255935"/>
                </a:cubicBezTo>
                <a:cubicBezTo>
                  <a:pt x="10071" y="170792"/>
                  <a:pt x="-6875" y="109808"/>
                  <a:pt x="0" y="0"/>
                </a:cubicBezTo>
                <a:close/>
              </a:path>
            </a:pathLst>
          </a:custGeom>
          <a:solidFill>
            <a:srgbClr val="ED7D31">
              <a:alpha val="12549"/>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F1662D"/>
                </a:solidFill>
                <a:latin typeface="Arial"/>
                <a:ea typeface="Arial"/>
                <a:cs typeface="Arial"/>
                <a:sym typeface="Arial"/>
              </a:rPr>
              <a:t>Opérateurs économiques </a:t>
            </a:r>
            <a:endParaRPr/>
          </a:p>
        </p:txBody>
      </p:sp>
      <p:sp>
        <p:nvSpPr>
          <p:cNvPr id="460" name="Google Shape;460;p11"/>
          <p:cNvSpPr txBox="1"/>
          <p:nvPr/>
        </p:nvSpPr>
        <p:spPr>
          <a:xfrm>
            <a:off x="6577967" y="2691643"/>
            <a:ext cx="2391225"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1C1847"/>
                </a:solidFill>
                <a:latin typeface="Arial"/>
                <a:ea typeface="Arial"/>
                <a:cs typeface="Arial"/>
                <a:sym typeface="Arial"/>
              </a:rPr>
              <a:t>Sur la question des volumes, de logistique, de prix, administratif ...</a:t>
            </a:r>
            <a:endParaRPr/>
          </a:p>
        </p:txBody>
      </p:sp>
      <p:sp>
        <p:nvSpPr>
          <p:cNvPr id="461" name="Google Shape;461;p11"/>
          <p:cNvSpPr/>
          <p:nvPr/>
        </p:nvSpPr>
        <p:spPr>
          <a:xfrm>
            <a:off x="6272957" y="3861790"/>
            <a:ext cx="2391225" cy="740457"/>
          </a:xfrm>
          <a:custGeom>
            <a:rect b="b" l="l" r="r" t="t"/>
            <a:pathLst>
              <a:path extrusionOk="0" fill="none" h="740457" w="2391225">
                <a:moveTo>
                  <a:pt x="0" y="0"/>
                </a:moveTo>
                <a:cubicBezTo>
                  <a:pt x="267523" y="21089"/>
                  <a:pt x="377372" y="19451"/>
                  <a:pt x="573894" y="0"/>
                </a:cubicBezTo>
                <a:cubicBezTo>
                  <a:pt x="770416" y="-19451"/>
                  <a:pt x="941267" y="14011"/>
                  <a:pt x="1171700" y="0"/>
                </a:cubicBezTo>
                <a:cubicBezTo>
                  <a:pt x="1402133" y="-14011"/>
                  <a:pt x="1509116" y="-5005"/>
                  <a:pt x="1793419" y="0"/>
                </a:cubicBezTo>
                <a:cubicBezTo>
                  <a:pt x="2077722" y="5005"/>
                  <a:pt x="2257591" y="-28367"/>
                  <a:pt x="2391225" y="0"/>
                </a:cubicBezTo>
                <a:cubicBezTo>
                  <a:pt x="2383291" y="119984"/>
                  <a:pt x="2385795" y="284873"/>
                  <a:pt x="2391225" y="377633"/>
                </a:cubicBezTo>
                <a:cubicBezTo>
                  <a:pt x="2396655" y="470393"/>
                  <a:pt x="2392250" y="588087"/>
                  <a:pt x="2391225" y="740457"/>
                </a:cubicBezTo>
                <a:cubicBezTo>
                  <a:pt x="2115442" y="714718"/>
                  <a:pt x="1919751" y="720055"/>
                  <a:pt x="1745594" y="740457"/>
                </a:cubicBezTo>
                <a:cubicBezTo>
                  <a:pt x="1571437" y="760859"/>
                  <a:pt x="1302342" y="717877"/>
                  <a:pt x="1099964" y="740457"/>
                </a:cubicBezTo>
                <a:cubicBezTo>
                  <a:pt x="897586" y="763038"/>
                  <a:pt x="365954" y="794968"/>
                  <a:pt x="0" y="740457"/>
                </a:cubicBezTo>
                <a:cubicBezTo>
                  <a:pt x="-4811" y="656457"/>
                  <a:pt x="-9664" y="504265"/>
                  <a:pt x="0" y="377633"/>
                </a:cubicBezTo>
                <a:cubicBezTo>
                  <a:pt x="9664" y="251001"/>
                  <a:pt x="6111" y="132287"/>
                  <a:pt x="0" y="0"/>
                </a:cubicBezTo>
                <a:close/>
              </a:path>
              <a:path extrusionOk="0" h="740457" w="2391225">
                <a:moveTo>
                  <a:pt x="0" y="0"/>
                </a:moveTo>
                <a:cubicBezTo>
                  <a:pt x="153231" y="-26956"/>
                  <a:pt x="414648" y="16784"/>
                  <a:pt x="573894" y="0"/>
                </a:cubicBezTo>
                <a:cubicBezTo>
                  <a:pt x="733140" y="-16784"/>
                  <a:pt x="912490" y="-24542"/>
                  <a:pt x="1099964" y="0"/>
                </a:cubicBezTo>
                <a:cubicBezTo>
                  <a:pt x="1287438" y="24542"/>
                  <a:pt x="1599799" y="11911"/>
                  <a:pt x="1745594" y="0"/>
                </a:cubicBezTo>
                <a:cubicBezTo>
                  <a:pt x="1891389" y="-11911"/>
                  <a:pt x="2118907" y="4620"/>
                  <a:pt x="2391225" y="0"/>
                </a:cubicBezTo>
                <a:cubicBezTo>
                  <a:pt x="2403999" y="127424"/>
                  <a:pt x="2374561" y="265112"/>
                  <a:pt x="2391225" y="362824"/>
                </a:cubicBezTo>
                <a:cubicBezTo>
                  <a:pt x="2407889" y="460536"/>
                  <a:pt x="2398463" y="574315"/>
                  <a:pt x="2391225" y="740457"/>
                </a:cubicBezTo>
                <a:cubicBezTo>
                  <a:pt x="2224901" y="712586"/>
                  <a:pt x="1938051" y="766824"/>
                  <a:pt x="1793419" y="740457"/>
                </a:cubicBezTo>
                <a:cubicBezTo>
                  <a:pt x="1648787" y="714090"/>
                  <a:pt x="1336165" y="766637"/>
                  <a:pt x="1147788" y="740457"/>
                </a:cubicBezTo>
                <a:cubicBezTo>
                  <a:pt x="959411" y="714277"/>
                  <a:pt x="763110" y="751021"/>
                  <a:pt x="621719" y="740457"/>
                </a:cubicBezTo>
                <a:cubicBezTo>
                  <a:pt x="480328" y="729893"/>
                  <a:pt x="185717" y="725285"/>
                  <a:pt x="0" y="740457"/>
                </a:cubicBezTo>
                <a:cubicBezTo>
                  <a:pt x="-7987" y="662662"/>
                  <a:pt x="-10664" y="552344"/>
                  <a:pt x="0" y="370229"/>
                </a:cubicBezTo>
                <a:cubicBezTo>
                  <a:pt x="10664" y="188114"/>
                  <a:pt x="15602" y="102089"/>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FR" sz="1000">
                <a:solidFill>
                  <a:srgbClr val="F1662D"/>
                </a:solidFill>
                <a:latin typeface="Arial"/>
                <a:ea typeface="Arial"/>
                <a:cs typeface="Arial"/>
                <a:sym typeface="Arial"/>
              </a:rPr>
              <a:t>Les marchés publics incarnent bien ces difficultés </a:t>
            </a:r>
            <a:endParaRPr/>
          </a:p>
          <a:p>
            <a:pPr indent="0" lvl="0" marL="0" marR="0" rtl="0" algn="ctr">
              <a:spcBef>
                <a:spcPts val="0"/>
              </a:spcBef>
              <a:spcAft>
                <a:spcPts val="0"/>
              </a:spcAft>
              <a:buNone/>
            </a:pPr>
            <a:r>
              <a:rPr lang="fr-FR" sz="1000">
                <a:solidFill>
                  <a:srgbClr val="F1662D"/>
                </a:solidFill>
                <a:latin typeface="Arial"/>
                <a:ea typeface="Arial"/>
                <a:cs typeface="Arial"/>
                <a:sym typeface="Arial"/>
              </a:rPr>
              <a:t>Souvent cités par les opérateurs économiques</a:t>
            </a:r>
            <a:endParaRPr/>
          </a:p>
        </p:txBody>
      </p:sp>
      <p:pic>
        <p:nvPicPr>
          <p:cNvPr descr="Ligne fléchée : incurvée sens des aiguilles d’une montre contour" id="462" name="Google Shape;462;p11"/>
          <p:cNvPicPr preferRelativeResize="0"/>
          <p:nvPr/>
        </p:nvPicPr>
        <p:blipFill rotWithShape="1">
          <a:blip r:embed="rId3">
            <a:alphaModFix/>
          </a:blip>
          <a:srcRect b="0" l="0" r="0" t="0"/>
          <a:stretch/>
        </p:blipFill>
        <p:spPr>
          <a:xfrm rot="9454356">
            <a:off x="7908776" y="3151346"/>
            <a:ext cx="404204" cy="707433"/>
          </a:xfrm>
          <a:prstGeom prst="rect">
            <a:avLst/>
          </a:prstGeom>
          <a:noFill/>
          <a:ln>
            <a:noFill/>
          </a:ln>
        </p:spPr>
      </p:pic>
      <p:sp>
        <p:nvSpPr>
          <p:cNvPr id="463" name="Google Shape;463;p11"/>
          <p:cNvSpPr/>
          <p:nvPr/>
        </p:nvSpPr>
        <p:spPr>
          <a:xfrm rot="-618481">
            <a:off x="2916797" y="1338659"/>
            <a:ext cx="2583394" cy="1445775"/>
          </a:xfrm>
          <a:prstGeom prst="arc">
            <a:avLst>
              <a:gd fmla="val 11276668" name="adj1"/>
              <a:gd fmla="val 21505325" name="adj2"/>
            </a:avLst>
          </a:prstGeom>
          <a:noFill/>
          <a:ln cap="flat" cmpd="sng" w="9525">
            <a:solidFill>
              <a:srgbClr val="1C1847"/>
            </a:solidFill>
            <a:prstDash val="dot"/>
            <a:round/>
            <a:headEnd len="med" w="med" type="stealth"/>
            <a:tailEnd len="med" w="med" type="stealth"/>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464" name="Google Shape;464;p11"/>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46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grpSp>
        <p:nvGrpSpPr>
          <p:cNvPr id="469" name="Google Shape;469;p12"/>
          <p:cNvGrpSpPr/>
          <p:nvPr/>
        </p:nvGrpSpPr>
        <p:grpSpPr>
          <a:xfrm>
            <a:off x="3426201" y="1629854"/>
            <a:ext cx="2156152" cy="2501137"/>
            <a:chOff x="3445943" y="1279205"/>
            <a:chExt cx="2156152" cy="2501137"/>
          </a:xfrm>
        </p:grpSpPr>
        <p:sp>
          <p:nvSpPr>
            <p:cNvPr id="470" name="Google Shape;470;p12"/>
            <p:cNvSpPr txBox="1"/>
            <p:nvPr/>
          </p:nvSpPr>
          <p:spPr>
            <a:xfrm>
              <a:off x="3487878" y="2182273"/>
              <a:ext cx="2062457" cy="27699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200"/>
                <a:buFont typeface="Arial"/>
                <a:buNone/>
              </a:pPr>
              <a:r>
                <a:t/>
              </a:r>
              <a:endParaRPr b="0" i="0" sz="1200" u="none" cap="none" strike="noStrike">
                <a:solidFill>
                  <a:srgbClr val="1C1847"/>
                </a:solidFill>
                <a:latin typeface="Arial"/>
                <a:ea typeface="Arial"/>
                <a:cs typeface="Arial"/>
                <a:sym typeface="Arial"/>
              </a:endParaRPr>
            </a:p>
          </p:txBody>
        </p:sp>
        <p:sp>
          <p:nvSpPr>
            <p:cNvPr id="471" name="Google Shape;471;p12"/>
            <p:cNvSpPr/>
            <p:nvPr/>
          </p:nvSpPr>
          <p:spPr>
            <a:xfrm rot="5400000">
              <a:off x="3273451" y="1451698"/>
              <a:ext cx="2501137" cy="2156152"/>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72" name="Google Shape;472;p12"/>
          <p:cNvSpPr txBox="1"/>
          <p:nvPr/>
        </p:nvSpPr>
        <p:spPr>
          <a:xfrm>
            <a:off x="2996104" y="2439793"/>
            <a:ext cx="3051782" cy="6463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1C1847"/>
              </a:buClr>
              <a:buSzPts val="1800"/>
              <a:buFont typeface="Arial"/>
              <a:buNone/>
            </a:pPr>
            <a:r>
              <a:rPr lang="fr-FR" sz="1800">
                <a:solidFill>
                  <a:srgbClr val="1C1847"/>
                </a:solidFill>
                <a:latin typeface="Arial"/>
                <a:ea typeface="Arial"/>
                <a:cs typeface="Arial"/>
                <a:sym typeface="Arial"/>
              </a:rPr>
              <a:t>INTER</a:t>
            </a:r>
            <a:endParaRPr/>
          </a:p>
          <a:p>
            <a:pPr indent="0" lvl="0" marL="0" marR="0" rtl="0" algn="ctr">
              <a:lnSpc>
                <a:spcPct val="100000"/>
              </a:lnSpc>
              <a:spcBef>
                <a:spcPts val="0"/>
              </a:spcBef>
              <a:spcAft>
                <a:spcPts val="0"/>
              </a:spcAft>
              <a:buClr>
                <a:srgbClr val="1C1847"/>
              </a:buClr>
              <a:buSzPts val="1800"/>
              <a:buFont typeface="Arial"/>
              <a:buNone/>
            </a:pPr>
            <a:r>
              <a:rPr lang="fr-FR" sz="1800">
                <a:solidFill>
                  <a:srgbClr val="1C1847"/>
                </a:solidFill>
                <a:latin typeface="Arial"/>
                <a:ea typeface="Arial"/>
                <a:cs typeface="Arial"/>
                <a:sym typeface="Arial"/>
              </a:rPr>
              <a:t>CONNAISSANCE</a:t>
            </a:r>
            <a:endParaRPr sz="1800">
              <a:solidFill>
                <a:srgbClr val="1C1847"/>
              </a:solidFill>
              <a:latin typeface="Arial"/>
              <a:ea typeface="Arial"/>
              <a:cs typeface="Arial"/>
              <a:sym typeface="Arial"/>
            </a:endParaRPr>
          </a:p>
        </p:txBody>
      </p:sp>
      <p:grpSp>
        <p:nvGrpSpPr>
          <p:cNvPr id="473" name="Google Shape;473;p12"/>
          <p:cNvGrpSpPr/>
          <p:nvPr/>
        </p:nvGrpSpPr>
        <p:grpSpPr>
          <a:xfrm>
            <a:off x="4760575" y="1724360"/>
            <a:ext cx="1061214" cy="106917"/>
            <a:chOff x="5176611" y="1643664"/>
            <a:chExt cx="1061214" cy="106917"/>
          </a:xfrm>
        </p:grpSpPr>
        <p:cxnSp>
          <p:nvCxnSpPr>
            <p:cNvPr id="474" name="Google Shape;474;p12"/>
            <p:cNvCxnSpPr>
              <a:stCxn id="475" idx="6"/>
            </p:cNvCxnSpPr>
            <p:nvPr/>
          </p:nvCxnSpPr>
          <p:spPr>
            <a:xfrm>
              <a:off x="5291625" y="1697123"/>
              <a:ext cx="946200" cy="0"/>
            </a:xfrm>
            <a:prstGeom prst="straightConnector1">
              <a:avLst/>
            </a:prstGeom>
            <a:noFill/>
            <a:ln cap="flat" cmpd="sng" w="19050">
              <a:solidFill>
                <a:srgbClr val="F1662D"/>
              </a:solidFill>
              <a:prstDash val="solid"/>
              <a:miter lim="800000"/>
              <a:headEnd len="sm" w="sm" type="none"/>
              <a:tailEnd len="sm" w="sm" type="none"/>
            </a:ln>
          </p:spPr>
        </p:cxnSp>
        <p:sp>
          <p:nvSpPr>
            <p:cNvPr id="475" name="Google Shape;475;p12"/>
            <p:cNvSpPr/>
            <p:nvPr/>
          </p:nvSpPr>
          <p:spPr>
            <a:xfrm>
              <a:off x="5176611" y="1643664"/>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476" name="Google Shape;476;p12"/>
          <p:cNvGrpSpPr/>
          <p:nvPr/>
        </p:nvGrpSpPr>
        <p:grpSpPr>
          <a:xfrm flipH="1">
            <a:off x="2672658" y="2593256"/>
            <a:ext cx="813714" cy="106917"/>
            <a:chOff x="5176611" y="1643664"/>
            <a:chExt cx="813714" cy="106917"/>
          </a:xfrm>
        </p:grpSpPr>
        <p:cxnSp>
          <p:nvCxnSpPr>
            <p:cNvPr id="477" name="Google Shape;477;p12"/>
            <p:cNvCxnSpPr>
              <a:stCxn id="478" idx="6"/>
            </p:cNvCxnSpPr>
            <p:nvPr/>
          </p:nvCxnSpPr>
          <p:spPr>
            <a:xfrm>
              <a:off x="5291625" y="1697123"/>
              <a:ext cx="698700" cy="0"/>
            </a:xfrm>
            <a:prstGeom prst="straightConnector1">
              <a:avLst/>
            </a:prstGeom>
            <a:noFill/>
            <a:ln cap="flat" cmpd="sng" w="19050">
              <a:solidFill>
                <a:srgbClr val="25408F"/>
              </a:solidFill>
              <a:prstDash val="solid"/>
              <a:miter lim="800000"/>
              <a:headEnd len="sm" w="sm" type="none"/>
              <a:tailEnd len="sm" w="sm" type="none"/>
            </a:ln>
          </p:spPr>
        </p:cxnSp>
        <p:sp>
          <p:nvSpPr>
            <p:cNvPr id="478" name="Google Shape;478;p12"/>
            <p:cNvSpPr/>
            <p:nvPr/>
          </p:nvSpPr>
          <p:spPr>
            <a:xfrm>
              <a:off x="5176611" y="1643664"/>
              <a:ext cx="115014" cy="106917"/>
            </a:xfrm>
            <a:prstGeom prst="flowChartConnector">
              <a:avLst/>
            </a:prstGeom>
            <a:solidFill>
              <a:srgbClr val="25408F"/>
            </a:solidFill>
            <a:ln cap="flat" cmpd="sng" w="9525">
              <a:solidFill>
                <a:srgbClr val="2540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79" name="Google Shape;479;p12"/>
          <p:cNvSpPr txBox="1"/>
          <p:nvPr/>
        </p:nvSpPr>
        <p:spPr>
          <a:xfrm>
            <a:off x="233662" y="2431271"/>
            <a:ext cx="2344753"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200">
                <a:solidFill>
                  <a:srgbClr val="25408F"/>
                </a:solidFill>
                <a:latin typeface="Arial"/>
                <a:ea typeface="Arial"/>
                <a:cs typeface="Arial"/>
                <a:sym typeface="Arial"/>
              </a:rPr>
              <a:t>MÉCONNAISSANCE DES OPÉRATEURS ÉCONOMIQUES</a:t>
            </a:r>
            <a:endParaRPr/>
          </a:p>
        </p:txBody>
      </p:sp>
      <p:sp>
        <p:nvSpPr>
          <p:cNvPr id="480" name="Google Shape;480;p12"/>
          <p:cNvSpPr txBox="1"/>
          <p:nvPr/>
        </p:nvSpPr>
        <p:spPr>
          <a:xfrm>
            <a:off x="5876003" y="1506794"/>
            <a:ext cx="2667046"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VISION NÉGATIVE </a:t>
            </a:r>
            <a:endParaRPr/>
          </a:p>
        </p:txBody>
      </p:sp>
      <p:sp>
        <p:nvSpPr>
          <p:cNvPr id="481" name="Google Shape;481;p12"/>
          <p:cNvSpPr txBox="1"/>
          <p:nvPr/>
        </p:nvSpPr>
        <p:spPr>
          <a:xfrm>
            <a:off x="5876002" y="1728429"/>
            <a:ext cx="262521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100">
                <a:solidFill>
                  <a:srgbClr val="1C1847"/>
                </a:solidFill>
                <a:latin typeface="Arial"/>
                <a:ea typeface="Arial"/>
                <a:cs typeface="Arial"/>
                <a:sym typeface="Arial"/>
              </a:rPr>
              <a:t>« diabolisation » qui</a:t>
            </a:r>
            <a:br>
              <a:rPr lang="fr-FR" sz="1100">
                <a:solidFill>
                  <a:srgbClr val="1C1847"/>
                </a:solidFill>
                <a:latin typeface="Arial"/>
                <a:ea typeface="Arial"/>
                <a:cs typeface="Arial"/>
                <a:sym typeface="Arial"/>
              </a:rPr>
            </a:br>
            <a:r>
              <a:rPr lang="fr-FR" sz="1100">
                <a:solidFill>
                  <a:srgbClr val="1C1847"/>
                </a:solidFill>
                <a:latin typeface="Arial"/>
                <a:ea typeface="Arial"/>
                <a:cs typeface="Arial"/>
                <a:sym typeface="Arial"/>
              </a:rPr>
              <a:t>complique le dialogue et bloque l’entrée sur certains marchés</a:t>
            </a:r>
            <a:endParaRPr/>
          </a:p>
        </p:txBody>
      </p:sp>
      <p:sp>
        <p:nvSpPr>
          <p:cNvPr id="482" name="Google Shape;482;p12"/>
          <p:cNvSpPr txBox="1"/>
          <p:nvPr/>
        </p:nvSpPr>
        <p:spPr>
          <a:xfrm>
            <a:off x="931335" y="149138"/>
            <a:ext cx="7141633"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1C1847"/>
              </a:buClr>
              <a:buSzPts val="1700"/>
              <a:buFont typeface="Arial"/>
              <a:buAutoNum type="alphaUcPeriod" startAt="2"/>
            </a:pPr>
            <a:r>
              <a:rPr lang="fr-FR" sz="1700">
                <a:solidFill>
                  <a:srgbClr val="1C1847"/>
                </a:solidFill>
                <a:latin typeface="Arial"/>
                <a:ea typeface="Arial"/>
                <a:cs typeface="Arial"/>
                <a:sym typeface="Arial"/>
              </a:rPr>
              <a:t>DES DIFFICULTÉS POUR ENGAGER UN DIALOGUE ET MOBILISER</a:t>
            </a:r>
            <a:endParaRPr/>
          </a:p>
        </p:txBody>
      </p:sp>
      <p:cxnSp>
        <p:nvCxnSpPr>
          <p:cNvPr id="483" name="Google Shape;483;p12"/>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484" name="Google Shape;484;p12"/>
          <p:cNvSpPr/>
          <p:nvPr/>
        </p:nvSpPr>
        <p:spPr>
          <a:xfrm>
            <a:off x="790013" y="906234"/>
            <a:ext cx="2023902" cy="211363"/>
          </a:xfrm>
          <a:custGeom>
            <a:rect b="b" l="l" r="r" t="t"/>
            <a:pathLst>
              <a:path extrusionOk="0" fill="none" h="211363"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3639" y="77407"/>
                  <a:pt x="2020420" y="128822"/>
                  <a:pt x="2023902" y="211363"/>
                </a:cubicBezTo>
                <a:cubicBezTo>
                  <a:pt x="1857668" y="216300"/>
                  <a:pt x="1557572" y="233490"/>
                  <a:pt x="1349268" y="211363"/>
                </a:cubicBezTo>
                <a:cubicBezTo>
                  <a:pt x="1140964" y="189236"/>
                  <a:pt x="951529" y="196185"/>
                  <a:pt x="634156" y="211363"/>
                </a:cubicBezTo>
                <a:cubicBezTo>
                  <a:pt x="316783" y="226541"/>
                  <a:pt x="231222" y="230195"/>
                  <a:pt x="0" y="211363"/>
                </a:cubicBezTo>
                <a:cubicBezTo>
                  <a:pt x="-9291" y="155517"/>
                  <a:pt x="7685" y="89686"/>
                  <a:pt x="0" y="0"/>
                </a:cubicBezTo>
                <a:close/>
              </a:path>
              <a:path extrusionOk="0" h="211363"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20222" y="48802"/>
                  <a:pt x="2028680" y="167605"/>
                  <a:pt x="2023902" y="211363"/>
                </a:cubicBezTo>
                <a:cubicBezTo>
                  <a:pt x="1734843" y="245972"/>
                  <a:pt x="1573635" y="197713"/>
                  <a:pt x="1329029" y="211363"/>
                </a:cubicBezTo>
                <a:cubicBezTo>
                  <a:pt x="1084423" y="225013"/>
                  <a:pt x="890223" y="191793"/>
                  <a:pt x="715112" y="211363"/>
                </a:cubicBezTo>
                <a:cubicBezTo>
                  <a:pt x="540001" y="230933"/>
                  <a:pt x="312734" y="196021"/>
                  <a:pt x="0" y="211363"/>
                </a:cubicBezTo>
                <a:cubicBezTo>
                  <a:pt x="-6755" y="165766"/>
                  <a:pt x="-8806" y="44708"/>
                  <a:pt x="0" y="0"/>
                </a:cubicBezTo>
                <a:close/>
              </a:path>
            </a:pathLst>
          </a:custGeom>
          <a:solidFill>
            <a:srgbClr val="25408F">
              <a:alpha val="12156"/>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25408F"/>
                </a:solidFill>
                <a:latin typeface="Arial"/>
                <a:ea typeface="Arial"/>
                <a:cs typeface="Arial"/>
                <a:sym typeface="Arial"/>
              </a:rPr>
              <a:t>Collectivités territoriales</a:t>
            </a:r>
            <a:endParaRPr/>
          </a:p>
        </p:txBody>
      </p:sp>
      <p:sp>
        <p:nvSpPr>
          <p:cNvPr id="485" name="Google Shape;485;p12"/>
          <p:cNvSpPr/>
          <p:nvPr/>
        </p:nvSpPr>
        <p:spPr>
          <a:xfrm>
            <a:off x="6408738" y="891583"/>
            <a:ext cx="2023902" cy="255935"/>
          </a:xfrm>
          <a:custGeom>
            <a:rect b="b" l="l" r="r" t="t"/>
            <a:pathLst>
              <a:path extrusionOk="0" fill="none" h="255935"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9721" y="60681"/>
                  <a:pt x="2024592" y="151528"/>
                  <a:pt x="2023902" y="255935"/>
                </a:cubicBezTo>
                <a:cubicBezTo>
                  <a:pt x="1857668" y="260872"/>
                  <a:pt x="1557572" y="278062"/>
                  <a:pt x="1349268" y="255935"/>
                </a:cubicBezTo>
                <a:cubicBezTo>
                  <a:pt x="1140964" y="233808"/>
                  <a:pt x="951529" y="240757"/>
                  <a:pt x="634156" y="255935"/>
                </a:cubicBezTo>
                <a:cubicBezTo>
                  <a:pt x="316783" y="271113"/>
                  <a:pt x="231222" y="274767"/>
                  <a:pt x="0" y="255935"/>
                </a:cubicBezTo>
                <a:cubicBezTo>
                  <a:pt x="7487" y="149804"/>
                  <a:pt x="4942" y="71435"/>
                  <a:pt x="0" y="0"/>
                </a:cubicBezTo>
                <a:close/>
              </a:path>
              <a:path extrusionOk="0" h="255935"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14022" y="118716"/>
                  <a:pt x="2020153" y="190707"/>
                  <a:pt x="2023902" y="255935"/>
                </a:cubicBezTo>
                <a:cubicBezTo>
                  <a:pt x="1734843" y="290544"/>
                  <a:pt x="1573635" y="242285"/>
                  <a:pt x="1329029" y="255935"/>
                </a:cubicBezTo>
                <a:cubicBezTo>
                  <a:pt x="1084423" y="269585"/>
                  <a:pt x="890223" y="236365"/>
                  <a:pt x="715112" y="255935"/>
                </a:cubicBezTo>
                <a:cubicBezTo>
                  <a:pt x="540001" y="275505"/>
                  <a:pt x="312734" y="240593"/>
                  <a:pt x="0" y="255935"/>
                </a:cubicBezTo>
                <a:cubicBezTo>
                  <a:pt x="10071" y="170792"/>
                  <a:pt x="-6875" y="109808"/>
                  <a:pt x="0" y="0"/>
                </a:cubicBezTo>
                <a:close/>
              </a:path>
            </a:pathLst>
          </a:custGeom>
          <a:solidFill>
            <a:srgbClr val="ED7D31">
              <a:alpha val="12549"/>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F1662D"/>
                </a:solidFill>
                <a:latin typeface="Arial"/>
                <a:ea typeface="Arial"/>
                <a:cs typeface="Arial"/>
                <a:sym typeface="Arial"/>
              </a:rPr>
              <a:t>Opérateurs économiques </a:t>
            </a:r>
            <a:endParaRPr/>
          </a:p>
        </p:txBody>
      </p:sp>
      <p:sp>
        <p:nvSpPr>
          <p:cNvPr id="486" name="Google Shape;486;p12"/>
          <p:cNvSpPr/>
          <p:nvPr/>
        </p:nvSpPr>
        <p:spPr>
          <a:xfrm>
            <a:off x="0" y="4299857"/>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87" name="Google Shape;487;p12"/>
          <p:cNvSpPr/>
          <p:nvPr/>
        </p:nvSpPr>
        <p:spPr>
          <a:xfrm rot="-5400000">
            <a:off x="206639" y="4423519"/>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488" name="Google Shape;488;p12"/>
          <p:cNvGrpSpPr/>
          <p:nvPr/>
        </p:nvGrpSpPr>
        <p:grpSpPr>
          <a:xfrm flipH="1">
            <a:off x="3041896" y="3668900"/>
            <a:ext cx="709314" cy="106917"/>
            <a:chOff x="5176611" y="1643664"/>
            <a:chExt cx="709314" cy="106917"/>
          </a:xfrm>
        </p:grpSpPr>
        <p:cxnSp>
          <p:nvCxnSpPr>
            <p:cNvPr id="489" name="Google Shape;489;p12"/>
            <p:cNvCxnSpPr>
              <a:stCxn id="490" idx="6"/>
            </p:cNvCxnSpPr>
            <p:nvPr/>
          </p:nvCxnSpPr>
          <p:spPr>
            <a:xfrm>
              <a:off x="5291625" y="1697123"/>
              <a:ext cx="594300" cy="0"/>
            </a:xfrm>
            <a:prstGeom prst="straightConnector1">
              <a:avLst/>
            </a:prstGeom>
            <a:noFill/>
            <a:ln cap="flat" cmpd="sng" w="19050">
              <a:solidFill>
                <a:srgbClr val="25408F"/>
              </a:solidFill>
              <a:prstDash val="solid"/>
              <a:miter lim="800000"/>
              <a:headEnd len="sm" w="sm" type="none"/>
              <a:tailEnd len="sm" w="sm" type="none"/>
            </a:ln>
          </p:spPr>
        </p:cxnSp>
        <p:sp>
          <p:nvSpPr>
            <p:cNvPr id="490" name="Google Shape;490;p12"/>
            <p:cNvSpPr/>
            <p:nvPr/>
          </p:nvSpPr>
          <p:spPr>
            <a:xfrm>
              <a:off x="5176611" y="1643664"/>
              <a:ext cx="115014" cy="106917"/>
            </a:xfrm>
            <a:prstGeom prst="flowChartConnector">
              <a:avLst/>
            </a:prstGeom>
            <a:solidFill>
              <a:srgbClr val="25408F"/>
            </a:solidFill>
            <a:ln cap="flat" cmpd="sng" w="9525">
              <a:solidFill>
                <a:srgbClr val="2540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91" name="Google Shape;491;p12"/>
          <p:cNvSpPr txBox="1"/>
          <p:nvPr/>
        </p:nvSpPr>
        <p:spPr>
          <a:xfrm>
            <a:off x="986647" y="3598883"/>
            <a:ext cx="1939955"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25408F"/>
                </a:solidFill>
                <a:latin typeface="Arial"/>
                <a:ea typeface="Arial"/>
                <a:cs typeface="Arial"/>
                <a:sym typeface="Arial"/>
              </a:rPr>
              <a:t>MOBILISATION DIFFICILE</a:t>
            </a:r>
            <a:endParaRPr/>
          </a:p>
        </p:txBody>
      </p:sp>
      <p:grpSp>
        <p:nvGrpSpPr>
          <p:cNvPr id="492" name="Google Shape;492;p12"/>
          <p:cNvGrpSpPr/>
          <p:nvPr/>
        </p:nvGrpSpPr>
        <p:grpSpPr>
          <a:xfrm>
            <a:off x="5524956" y="2655075"/>
            <a:ext cx="597661" cy="106917"/>
            <a:chOff x="5760805" y="2855980"/>
            <a:chExt cx="597661" cy="106917"/>
          </a:xfrm>
        </p:grpSpPr>
        <p:cxnSp>
          <p:nvCxnSpPr>
            <p:cNvPr id="493" name="Google Shape;493;p12"/>
            <p:cNvCxnSpPr/>
            <p:nvPr/>
          </p:nvCxnSpPr>
          <p:spPr>
            <a:xfrm>
              <a:off x="5881511" y="2909439"/>
              <a:ext cx="476955" cy="0"/>
            </a:xfrm>
            <a:prstGeom prst="straightConnector1">
              <a:avLst/>
            </a:prstGeom>
            <a:noFill/>
            <a:ln cap="flat" cmpd="sng" w="19050">
              <a:solidFill>
                <a:srgbClr val="F1662D"/>
              </a:solidFill>
              <a:prstDash val="solid"/>
              <a:miter lim="800000"/>
              <a:headEnd len="sm" w="sm" type="none"/>
              <a:tailEnd len="sm" w="sm" type="none"/>
            </a:ln>
          </p:spPr>
        </p:cxnSp>
        <p:sp>
          <p:nvSpPr>
            <p:cNvPr id="494" name="Google Shape;494;p12"/>
            <p:cNvSpPr/>
            <p:nvPr/>
          </p:nvSpPr>
          <p:spPr>
            <a:xfrm>
              <a:off x="5760805" y="2855980"/>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495" name="Google Shape;495;p12"/>
          <p:cNvSpPr txBox="1"/>
          <p:nvPr/>
        </p:nvSpPr>
        <p:spPr>
          <a:xfrm>
            <a:off x="6250248" y="2545858"/>
            <a:ext cx="266704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MODES DE COMMUNICATION INADAPTES</a:t>
            </a:r>
            <a:endParaRPr/>
          </a:p>
        </p:txBody>
      </p:sp>
      <p:sp>
        <p:nvSpPr>
          <p:cNvPr id="496" name="Google Shape;496;p12"/>
          <p:cNvSpPr txBox="1"/>
          <p:nvPr/>
        </p:nvSpPr>
        <p:spPr>
          <a:xfrm>
            <a:off x="6250248" y="2988584"/>
            <a:ext cx="2625220"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100">
                <a:solidFill>
                  <a:srgbClr val="1C1847"/>
                </a:solidFill>
                <a:latin typeface="Arial"/>
                <a:ea typeface="Arial"/>
                <a:cs typeface="Arial"/>
                <a:sym typeface="Arial"/>
              </a:rPr>
              <a:t>L’information n’arrive pas et les modes de mobilisation ne correspondent pas à leur quotidien</a:t>
            </a:r>
            <a:endParaRPr/>
          </a:p>
        </p:txBody>
      </p:sp>
      <p:sp>
        <p:nvSpPr>
          <p:cNvPr id="497" name="Google Shape;497;p12"/>
          <p:cNvSpPr/>
          <p:nvPr/>
        </p:nvSpPr>
        <p:spPr>
          <a:xfrm>
            <a:off x="5582354" y="3801103"/>
            <a:ext cx="3314109" cy="1065048"/>
          </a:xfrm>
          <a:custGeom>
            <a:rect b="b" l="l" r="r" t="t"/>
            <a:pathLst>
              <a:path extrusionOk="0" fill="none" h="1065048" w="3314109">
                <a:moveTo>
                  <a:pt x="0" y="0"/>
                </a:moveTo>
                <a:cubicBezTo>
                  <a:pt x="173853" y="21729"/>
                  <a:pt x="455070" y="5143"/>
                  <a:pt x="729104" y="0"/>
                </a:cubicBezTo>
                <a:cubicBezTo>
                  <a:pt x="1003138" y="-5143"/>
                  <a:pt x="1149379" y="-24101"/>
                  <a:pt x="1425067" y="0"/>
                </a:cubicBezTo>
                <a:cubicBezTo>
                  <a:pt x="1700755" y="24101"/>
                  <a:pt x="1935021" y="-14697"/>
                  <a:pt x="2121030" y="0"/>
                </a:cubicBezTo>
                <a:cubicBezTo>
                  <a:pt x="2307039" y="14697"/>
                  <a:pt x="2480449" y="-27699"/>
                  <a:pt x="2684428" y="0"/>
                </a:cubicBezTo>
                <a:cubicBezTo>
                  <a:pt x="2888407" y="27699"/>
                  <a:pt x="3135863" y="-23269"/>
                  <a:pt x="3314109" y="0"/>
                </a:cubicBezTo>
                <a:cubicBezTo>
                  <a:pt x="3300401" y="247494"/>
                  <a:pt x="3313398" y="383085"/>
                  <a:pt x="3314109" y="543174"/>
                </a:cubicBezTo>
                <a:cubicBezTo>
                  <a:pt x="3314820" y="703263"/>
                  <a:pt x="3313796" y="951000"/>
                  <a:pt x="3314109" y="1065048"/>
                </a:cubicBezTo>
                <a:cubicBezTo>
                  <a:pt x="3153119" y="1087862"/>
                  <a:pt x="2918404" y="1038337"/>
                  <a:pt x="2651287" y="1065048"/>
                </a:cubicBezTo>
                <a:cubicBezTo>
                  <a:pt x="2384170" y="1091759"/>
                  <a:pt x="2325208" y="1049959"/>
                  <a:pt x="2087889" y="1065048"/>
                </a:cubicBezTo>
                <a:cubicBezTo>
                  <a:pt x="1850570" y="1080137"/>
                  <a:pt x="1738049" y="1050510"/>
                  <a:pt x="1524490" y="1065048"/>
                </a:cubicBezTo>
                <a:cubicBezTo>
                  <a:pt x="1310931" y="1079586"/>
                  <a:pt x="1092865" y="1095083"/>
                  <a:pt x="828527" y="1065048"/>
                </a:cubicBezTo>
                <a:cubicBezTo>
                  <a:pt x="564189" y="1035013"/>
                  <a:pt x="198034" y="1062586"/>
                  <a:pt x="0" y="1065048"/>
                </a:cubicBezTo>
                <a:cubicBezTo>
                  <a:pt x="17840" y="839124"/>
                  <a:pt x="9768" y="727667"/>
                  <a:pt x="0" y="511223"/>
                </a:cubicBezTo>
                <a:cubicBezTo>
                  <a:pt x="-9768" y="294780"/>
                  <a:pt x="-24715" y="114268"/>
                  <a:pt x="0" y="0"/>
                </a:cubicBezTo>
                <a:close/>
              </a:path>
              <a:path extrusionOk="0" h="1065048" w="3314109">
                <a:moveTo>
                  <a:pt x="0" y="0"/>
                </a:moveTo>
                <a:cubicBezTo>
                  <a:pt x="155075" y="-31094"/>
                  <a:pt x="498053" y="17052"/>
                  <a:pt x="629681" y="0"/>
                </a:cubicBezTo>
                <a:cubicBezTo>
                  <a:pt x="761309" y="-17052"/>
                  <a:pt x="1035608" y="-26345"/>
                  <a:pt x="1193079" y="0"/>
                </a:cubicBezTo>
                <a:cubicBezTo>
                  <a:pt x="1350550" y="26345"/>
                  <a:pt x="1585095" y="-2989"/>
                  <a:pt x="1922183" y="0"/>
                </a:cubicBezTo>
                <a:cubicBezTo>
                  <a:pt x="2259271" y="2989"/>
                  <a:pt x="2239745" y="16720"/>
                  <a:pt x="2551864" y="0"/>
                </a:cubicBezTo>
                <a:cubicBezTo>
                  <a:pt x="2863983" y="-16720"/>
                  <a:pt x="3050190" y="5465"/>
                  <a:pt x="3314109" y="0"/>
                </a:cubicBezTo>
                <a:cubicBezTo>
                  <a:pt x="3305559" y="275842"/>
                  <a:pt x="3300277" y="358085"/>
                  <a:pt x="3314109" y="553825"/>
                </a:cubicBezTo>
                <a:cubicBezTo>
                  <a:pt x="3327941" y="749565"/>
                  <a:pt x="3337780" y="919729"/>
                  <a:pt x="3314109" y="1065048"/>
                </a:cubicBezTo>
                <a:cubicBezTo>
                  <a:pt x="3088943" y="1055467"/>
                  <a:pt x="2893549" y="1077911"/>
                  <a:pt x="2651287" y="1065048"/>
                </a:cubicBezTo>
                <a:cubicBezTo>
                  <a:pt x="2409025" y="1052185"/>
                  <a:pt x="2345103" y="1048526"/>
                  <a:pt x="2087889" y="1065048"/>
                </a:cubicBezTo>
                <a:cubicBezTo>
                  <a:pt x="1830675" y="1081570"/>
                  <a:pt x="1734245" y="1082888"/>
                  <a:pt x="1425067" y="1065048"/>
                </a:cubicBezTo>
                <a:cubicBezTo>
                  <a:pt x="1115889" y="1047208"/>
                  <a:pt x="946800" y="1083082"/>
                  <a:pt x="762245" y="1065048"/>
                </a:cubicBezTo>
                <a:cubicBezTo>
                  <a:pt x="577690" y="1047014"/>
                  <a:pt x="217133" y="1034303"/>
                  <a:pt x="0" y="1065048"/>
                </a:cubicBezTo>
                <a:cubicBezTo>
                  <a:pt x="5073" y="844249"/>
                  <a:pt x="-26507" y="718584"/>
                  <a:pt x="0" y="511223"/>
                </a:cubicBezTo>
                <a:cubicBezTo>
                  <a:pt x="26507" y="303863"/>
                  <a:pt x="-17023" y="239397"/>
                  <a:pt x="0" y="0"/>
                </a:cubicBezTo>
                <a:close/>
              </a:path>
            </a:pathLst>
          </a:custGeom>
          <a:solidFill>
            <a:srgbClr val="F1662D">
              <a:alpha val="40784"/>
            </a:srgbClr>
          </a:solidFill>
          <a:ln cap="flat" cmpd="sng" w="12700">
            <a:solidFill>
              <a:srgbClr val="92AFA2">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i="1" lang="fr-FR" sz="1050">
                <a:solidFill>
                  <a:srgbClr val="1C1847"/>
                </a:solidFill>
                <a:latin typeface="Arial"/>
                <a:ea typeface="Arial"/>
                <a:cs typeface="Arial"/>
                <a:sym typeface="Arial"/>
              </a:rPr>
              <a:t>« Quand on entend le mot industrie, certains ont des frissons dans le dos, mais le principe de l’industrie c’est de faire plus  de volume pour rendre son produit plus largement accessible, ça ne veut pas forcément dire baisser la qualité.»</a:t>
            </a:r>
            <a:endParaRPr/>
          </a:p>
          <a:p>
            <a:pPr indent="0" lvl="0" marL="0" marR="0" rtl="0" algn="ctr">
              <a:spcBef>
                <a:spcPts val="0"/>
              </a:spcBef>
              <a:spcAft>
                <a:spcPts val="0"/>
              </a:spcAft>
              <a:buNone/>
            </a:pPr>
            <a:r>
              <a:rPr lang="fr-FR" sz="1050">
                <a:solidFill>
                  <a:srgbClr val="1C1847"/>
                </a:solidFill>
                <a:latin typeface="Arial"/>
                <a:ea typeface="Arial"/>
                <a:cs typeface="Arial"/>
                <a:sym typeface="Arial"/>
              </a:rPr>
              <a:t>- Une interprofession</a:t>
            </a:r>
            <a:endParaRPr/>
          </a:p>
        </p:txBody>
      </p:sp>
      <p:sp>
        <p:nvSpPr>
          <p:cNvPr id="498" name="Google Shape;498;p12"/>
          <p:cNvSpPr txBox="1"/>
          <p:nvPr>
            <p:ph idx="12" type="sldNum"/>
          </p:nvPr>
        </p:nvSpPr>
        <p:spPr>
          <a:xfrm>
            <a:off x="6740977" y="4788379"/>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2" name="Shape 502"/>
        <p:cNvGrpSpPr/>
        <p:nvPr/>
      </p:nvGrpSpPr>
      <p:grpSpPr>
        <a:xfrm>
          <a:off x="0" y="0"/>
          <a:ext cx="0" cy="0"/>
          <a:chOff x="0" y="0"/>
          <a:chExt cx="0" cy="0"/>
        </a:xfrm>
      </p:grpSpPr>
      <p:sp>
        <p:nvSpPr>
          <p:cNvPr id="503" name="Google Shape;503;p13"/>
          <p:cNvSpPr/>
          <p:nvPr/>
        </p:nvSpPr>
        <p:spPr>
          <a:xfrm rot="5400000">
            <a:off x="3253709" y="1802347"/>
            <a:ext cx="2501137" cy="2156152"/>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04" name="Google Shape;504;p13"/>
          <p:cNvSpPr txBox="1"/>
          <p:nvPr/>
        </p:nvSpPr>
        <p:spPr>
          <a:xfrm>
            <a:off x="3469334" y="2617910"/>
            <a:ext cx="2062457" cy="55399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1C1847"/>
              </a:buClr>
              <a:buSzPts val="1800"/>
              <a:buFont typeface="Arial"/>
              <a:buNone/>
            </a:pPr>
            <a:r>
              <a:rPr lang="fr-FR" sz="1800">
                <a:solidFill>
                  <a:srgbClr val="1C1847"/>
                </a:solidFill>
                <a:latin typeface="Arial"/>
                <a:ea typeface="Arial"/>
                <a:cs typeface="Arial"/>
                <a:sym typeface="Arial"/>
              </a:rPr>
              <a:t>CLARTÉ</a:t>
            </a:r>
            <a:endParaRPr/>
          </a:p>
          <a:p>
            <a:pPr indent="0" lvl="0" marL="0" marR="0" rtl="0" algn="ctr">
              <a:lnSpc>
                <a:spcPct val="100000"/>
              </a:lnSpc>
              <a:spcBef>
                <a:spcPts val="0"/>
              </a:spcBef>
              <a:spcAft>
                <a:spcPts val="0"/>
              </a:spcAft>
              <a:buClr>
                <a:srgbClr val="1C1847"/>
              </a:buClr>
              <a:buSzPts val="1200"/>
              <a:buFont typeface="Arial"/>
              <a:buNone/>
            </a:pPr>
            <a:r>
              <a:rPr lang="fr-FR" sz="1200">
                <a:solidFill>
                  <a:srgbClr val="1C1847"/>
                </a:solidFill>
                <a:latin typeface="Arial"/>
                <a:ea typeface="Arial"/>
                <a:cs typeface="Arial"/>
                <a:sym typeface="Arial"/>
              </a:rPr>
              <a:t>des stratégies</a:t>
            </a:r>
            <a:endParaRPr sz="1200">
              <a:solidFill>
                <a:srgbClr val="1C1847"/>
              </a:solidFill>
              <a:latin typeface="Arial"/>
              <a:ea typeface="Arial"/>
              <a:cs typeface="Arial"/>
              <a:sym typeface="Arial"/>
            </a:endParaRPr>
          </a:p>
        </p:txBody>
      </p:sp>
      <p:grpSp>
        <p:nvGrpSpPr>
          <p:cNvPr id="505" name="Google Shape;505;p13"/>
          <p:cNvGrpSpPr/>
          <p:nvPr/>
        </p:nvGrpSpPr>
        <p:grpSpPr>
          <a:xfrm>
            <a:off x="5064238" y="1901843"/>
            <a:ext cx="1263114" cy="106917"/>
            <a:chOff x="5176611" y="1643664"/>
            <a:chExt cx="1263114" cy="106917"/>
          </a:xfrm>
        </p:grpSpPr>
        <p:cxnSp>
          <p:nvCxnSpPr>
            <p:cNvPr id="506" name="Google Shape;506;p13"/>
            <p:cNvCxnSpPr>
              <a:stCxn id="507" idx="6"/>
            </p:cNvCxnSpPr>
            <p:nvPr/>
          </p:nvCxnSpPr>
          <p:spPr>
            <a:xfrm>
              <a:off x="5291625" y="1697123"/>
              <a:ext cx="1148100" cy="12900"/>
            </a:xfrm>
            <a:prstGeom prst="straightConnector1">
              <a:avLst/>
            </a:prstGeom>
            <a:noFill/>
            <a:ln cap="flat" cmpd="sng" w="19050">
              <a:solidFill>
                <a:srgbClr val="F1662D"/>
              </a:solidFill>
              <a:prstDash val="solid"/>
              <a:miter lim="800000"/>
              <a:headEnd len="sm" w="sm" type="none"/>
              <a:tailEnd len="sm" w="sm" type="none"/>
            </a:ln>
          </p:spPr>
        </p:cxnSp>
        <p:sp>
          <p:nvSpPr>
            <p:cNvPr id="507" name="Google Shape;507;p13"/>
            <p:cNvSpPr/>
            <p:nvPr/>
          </p:nvSpPr>
          <p:spPr>
            <a:xfrm>
              <a:off x="5176611" y="1643664"/>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508" name="Google Shape;508;p13"/>
          <p:cNvGrpSpPr/>
          <p:nvPr/>
        </p:nvGrpSpPr>
        <p:grpSpPr>
          <a:xfrm flipH="1">
            <a:off x="2754328" y="2826964"/>
            <a:ext cx="709314" cy="106917"/>
            <a:chOff x="5176611" y="1643664"/>
            <a:chExt cx="709314" cy="106917"/>
          </a:xfrm>
        </p:grpSpPr>
        <p:cxnSp>
          <p:nvCxnSpPr>
            <p:cNvPr id="509" name="Google Shape;509;p13"/>
            <p:cNvCxnSpPr>
              <a:stCxn id="510" idx="6"/>
            </p:cNvCxnSpPr>
            <p:nvPr/>
          </p:nvCxnSpPr>
          <p:spPr>
            <a:xfrm>
              <a:off x="5291625" y="1697123"/>
              <a:ext cx="594300" cy="0"/>
            </a:xfrm>
            <a:prstGeom prst="straightConnector1">
              <a:avLst/>
            </a:prstGeom>
            <a:noFill/>
            <a:ln cap="flat" cmpd="sng" w="19050">
              <a:solidFill>
                <a:srgbClr val="25408F"/>
              </a:solidFill>
              <a:prstDash val="solid"/>
              <a:miter lim="800000"/>
              <a:headEnd len="sm" w="sm" type="none"/>
              <a:tailEnd len="sm" w="sm" type="none"/>
            </a:ln>
          </p:spPr>
        </p:cxnSp>
        <p:sp>
          <p:nvSpPr>
            <p:cNvPr id="510" name="Google Shape;510;p13"/>
            <p:cNvSpPr/>
            <p:nvPr/>
          </p:nvSpPr>
          <p:spPr>
            <a:xfrm>
              <a:off x="5176611" y="1643664"/>
              <a:ext cx="115014" cy="106917"/>
            </a:xfrm>
            <a:prstGeom prst="flowChartConnector">
              <a:avLst/>
            </a:prstGeom>
            <a:solidFill>
              <a:srgbClr val="25408F"/>
            </a:solidFill>
            <a:ln cap="flat" cmpd="sng" w="9525">
              <a:solidFill>
                <a:srgbClr val="2540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511" name="Google Shape;511;p13"/>
          <p:cNvSpPr txBox="1"/>
          <p:nvPr/>
        </p:nvSpPr>
        <p:spPr>
          <a:xfrm>
            <a:off x="6372225" y="1772766"/>
            <a:ext cx="257512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PAYSAGE D’ACTEURS ET D’INITIATIVES OPAQUE</a:t>
            </a:r>
            <a:endParaRPr/>
          </a:p>
        </p:txBody>
      </p:sp>
      <p:sp>
        <p:nvSpPr>
          <p:cNvPr id="512" name="Google Shape;512;p13"/>
          <p:cNvSpPr txBox="1"/>
          <p:nvPr/>
        </p:nvSpPr>
        <p:spPr>
          <a:xfrm>
            <a:off x="6245214" y="3068053"/>
            <a:ext cx="2367081"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1C1847"/>
                </a:solidFill>
                <a:latin typeface="Arial"/>
                <a:ea typeface="Arial"/>
                <a:cs typeface="Arial"/>
                <a:sym typeface="Arial"/>
              </a:rPr>
              <a:t>Les opérateurs économiques ne visualisent pas les potentialités des DAT.</a:t>
            </a:r>
            <a:endParaRPr/>
          </a:p>
        </p:txBody>
      </p:sp>
      <p:grpSp>
        <p:nvGrpSpPr>
          <p:cNvPr id="513" name="Google Shape;513;p13"/>
          <p:cNvGrpSpPr/>
          <p:nvPr/>
        </p:nvGrpSpPr>
        <p:grpSpPr>
          <a:xfrm>
            <a:off x="5531791" y="2942629"/>
            <a:ext cx="597661" cy="106917"/>
            <a:chOff x="5760805" y="2855980"/>
            <a:chExt cx="597661" cy="106917"/>
          </a:xfrm>
        </p:grpSpPr>
        <p:cxnSp>
          <p:nvCxnSpPr>
            <p:cNvPr id="514" name="Google Shape;514;p13"/>
            <p:cNvCxnSpPr/>
            <p:nvPr/>
          </p:nvCxnSpPr>
          <p:spPr>
            <a:xfrm>
              <a:off x="5881511" y="2909439"/>
              <a:ext cx="476955" cy="0"/>
            </a:xfrm>
            <a:prstGeom prst="straightConnector1">
              <a:avLst/>
            </a:prstGeom>
            <a:noFill/>
            <a:ln cap="flat" cmpd="sng" w="19050">
              <a:solidFill>
                <a:srgbClr val="F1662D"/>
              </a:solidFill>
              <a:prstDash val="solid"/>
              <a:miter lim="800000"/>
              <a:headEnd len="sm" w="sm" type="none"/>
              <a:tailEnd len="sm" w="sm" type="none"/>
            </a:ln>
          </p:spPr>
        </p:cxnSp>
        <p:sp>
          <p:nvSpPr>
            <p:cNvPr id="515" name="Google Shape;515;p13"/>
            <p:cNvSpPr/>
            <p:nvPr/>
          </p:nvSpPr>
          <p:spPr>
            <a:xfrm>
              <a:off x="5760805" y="2855980"/>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516" name="Google Shape;516;p13"/>
          <p:cNvSpPr txBox="1"/>
          <p:nvPr/>
        </p:nvSpPr>
        <p:spPr>
          <a:xfrm>
            <a:off x="6259955" y="2747941"/>
            <a:ext cx="2667046"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200">
                <a:solidFill>
                  <a:srgbClr val="F1662D"/>
                </a:solidFill>
                <a:latin typeface="Arial"/>
                <a:ea typeface="Arial"/>
                <a:cs typeface="Arial"/>
                <a:sym typeface="Arial"/>
              </a:rPr>
              <a:t>OFFRE DES COLLECTIVITES</a:t>
            </a:r>
            <a:endParaRPr/>
          </a:p>
        </p:txBody>
      </p:sp>
      <p:sp>
        <p:nvSpPr>
          <p:cNvPr id="517" name="Google Shape;517;p13"/>
          <p:cNvSpPr txBox="1"/>
          <p:nvPr/>
        </p:nvSpPr>
        <p:spPr>
          <a:xfrm>
            <a:off x="-1918650" y="2657533"/>
            <a:ext cx="4667250" cy="276999"/>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200">
                <a:solidFill>
                  <a:srgbClr val="25408F"/>
                </a:solidFill>
                <a:latin typeface="Arial"/>
                <a:ea typeface="Arial"/>
                <a:cs typeface="Arial"/>
                <a:sym typeface="Arial"/>
              </a:rPr>
              <a:t>IDENTIFICATION COMPLEXE</a:t>
            </a:r>
            <a:endParaRPr/>
          </a:p>
        </p:txBody>
      </p:sp>
      <p:sp>
        <p:nvSpPr>
          <p:cNvPr id="518" name="Google Shape;518;p13"/>
          <p:cNvSpPr/>
          <p:nvPr/>
        </p:nvSpPr>
        <p:spPr>
          <a:xfrm flipH="1">
            <a:off x="7725909" y="4299857"/>
            <a:ext cx="1273629" cy="740456"/>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19" name="Google Shape;519;p13"/>
          <p:cNvSpPr/>
          <p:nvPr/>
        </p:nvSpPr>
        <p:spPr>
          <a:xfrm>
            <a:off x="8294820" y="4455071"/>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20" name="Google Shape;520;p13"/>
          <p:cNvSpPr txBox="1"/>
          <p:nvPr/>
        </p:nvSpPr>
        <p:spPr>
          <a:xfrm>
            <a:off x="931335" y="149138"/>
            <a:ext cx="7141633"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C9C9C9"/>
              </a:buClr>
              <a:buSzPts val="1700"/>
              <a:buFont typeface="Arial"/>
              <a:buAutoNum type="alphaUcPeriod" startAt="2"/>
            </a:pPr>
            <a:r>
              <a:rPr lang="fr-FR" sz="1700">
                <a:solidFill>
                  <a:srgbClr val="C9C9C9"/>
                </a:solidFill>
                <a:latin typeface="Arial"/>
                <a:ea typeface="Arial"/>
                <a:cs typeface="Arial"/>
                <a:sym typeface="Arial"/>
              </a:rPr>
              <a:t>DES DIFFICULTÉS POUR ENGAGER UN DIALOGUE ET MOBILISER</a:t>
            </a:r>
            <a:endParaRPr/>
          </a:p>
        </p:txBody>
      </p:sp>
      <p:cxnSp>
        <p:nvCxnSpPr>
          <p:cNvPr id="521" name="Google Shape;521;p13"/>
          <p:cNvCxnSpPr/>
          <p:nvPr/>
        </p:nvCxnSpPr>
        <p:spPr>
          <a:xfrm>
            <a:off x="3066585" y="502094"/>
            <a:ext cx="2899317" cy="0"/>
          </a:xfrm>
          <a:prstGeom prst="straightConnector1">
            <a:avLst/>
          </a:prstGeom>
          <a:noFill/>
          <a:ln cap="flat" cmpd="sng" w="12700">
            <a:solidFill>
              <a:srgbClr val="C9C9C9"/>
            </a:solidFill>
            <a:prstDash val="solid"/>
            <a:miter lim="800000"/>
            <a:headEnd len="sm" w="sm" type="none"/>
            <a:tailEnd len="sm" w="sm" type="none"/>
          </a:ln>
        </p:spPr>
      </p:cxnSp>
      <p:sp>
        <p:nvSpPr>
          <p:cNvPr id="522" name="Google Shape;522;p13"/>
          <p:cNvSpPr/>
          <p:nvPr/>
        </p:nvSpPr>
        <p:spPr>
          <a:xfrm>
            <a:off x="790013" y="906234"/>
            <a:ext cx="2023902" cy="211363"/>
          </a:xfrm>
          <a:custGeom>
            <a:rect b="b" l="l" r="r" t="t"/>
            <a:pathLst>
              <a:path extrusionOk="0" fill="none" h="211363"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3639" y="77407"/>
                  <a:pt x="2020420" y="128822"/>
                  <a:pt x="2023902" y="211363"/>
                </a:cubicBezTo>
                <a:cubicBezTo>
                  <a:pt x="1857668" y="216300"/>
                  <a:pt x="1557572" y="233490"/>
                  <a:pt x="1349268" y="211363"/>
                </a:cubicBezTo>
                <a:cubicBezTo>
                  <a:pt x="1140964" y="189236"/>
                  <a:pt x="951529" y="196185"/>
                  <a:pt x="634156" y="211363"/>
                </a:cubicBezTo>
                <a:cubicBezTo>
                  <a:pt x="316783" y="226541"/>
                  <a:pt x="231222" y="230195"/>
                  <a:pt x="0" y="211363"/>
                </a:cubicBezTo>
                <a:cubicBezTo>
                  <a:pt x="-9291" y="155517"/>
                  <a:pt x="7685" y="89686"/>
                  <a:pt x="0" y="0"/>
                </a:cubicBezTo>
                <a:close/>
              </a:path>
              <a:path extrusionOk="0" h="211363"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20222" y="48802"/>
                  <a:pt x="2028680" y="167605"/>
                  <a:pt x="2023902" y="211363"/>
                </a:cubicBezTo>
                <a:cubicBezTo>
                  <a:pt x="1734843" y="245972"/>
                  <a:pt x="1573635" y="197713"/>
                  <a:pt x="1329029" y="211363"/>
                </a:cubicBezTo>
                <a:cubicBezTo>
                  <a:pt x="1084423" y="225013"/>
                  <a:pt x="890223" y="191793"/>
                  <a:pt x="715112" y="211363"/>
                </a:cubicBezTo>
                <a:cubicBezTo>
                  <a:pt x="540001" y="230933"/>
                  <a:pt x="312734" y="196021"/>
                  <a:pt x="0" y="211363"/>
                </a:cubicBezTo>
                <a:cubicBezTo>
                  <a:pt x="-6755" y="165766"/>
                  <a:pt x="-8806" y="44708"/>
                  <a:pt x="0" y="0"/>
                </a:cubicBezTo>
                <a:close/>
              </a:path>
            </a:pathLst>
          </a:custGeom>
          <a:solidFill>
            <a:srgbClr val="25408F">
              <a:alpha val="12156"/>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25408F"/>
                </a:solidFill>
                <a:latin typeface="Arial"/>
                <a:ea typeface="Arial"/>
                <a:cs typeface="Arial"/>
                <a:sym typeface="Arial"/>
              </a:rPr>
              <a:t>Collectivités territoriales</a:t>
            </a:r>
            <a:endParaRPr/>
          </a:p>
        </p:txBody>
      </p:sp>
      <p:sp>
        <p:nvSpPr>
          <p:cNvPr id="523" name="Google Shape;523;p13"/>
          <p:cNvSpPr/>
          <p:nvPr/>
        </p:nvSpPr>
        <p:spPr>
          <a:xfrm>
            <a:off x="6408738" y="891583"/>
            <a:ext cx="2023902" cy="255935"/>
          </a:xfrm>
          <a:custGeom>
            <a:rect b="b" l="l" r="r" t="t"/>
            <a:pathLst>
              <a:path extrusionOk="0" fill="none" h="255935" w="2023902">
                <a:moveTo>
                  <a:pt x="0" y="0"/>
                </a:moveTo>
                <a:cubicBezTo>
                  <a:pt x="226129" y="10035"/>
                  <a:pt x="449021" y="-1264"/>
                  <a:pt x="634156" y="0"/>
                </a:cubicBezTo>
                <a:cubicBezTo>
                  <a:pt x="819291" y="1264"/>
                  <a:pt x="1074063" y="-19500"/>
                  <a:pt x="1288551" y="0"/>
                </a:cubicBezTo>
                <a:cubicBezTo>
                  <a:pt x="1503040" y="19500"/>
                  <a:pt x="1819538" y="-15132"/>
                  <a:pt x="2023902" y="0"/>
                </a:cubicBezTo>
                <a:cubicBezTo>
                  <a:pt x="2019721" y="60681"/>
                  <a:pt x="2024592" y="151528"/>
                  <a:pt x="2023902" y="255935"/>
                </a:cubicBezTo>
                <a:cubicBezTo>
                  <a:pt x="1857668" y="260872"/>
                  <a:pt x="1557572" y="278062"/>
                  <a:pt x="1349268" y="255935"/>
                </a:cubicBezTo>
                <a:cubicBezTo>
                  <a:pt x="1140964" y="233808"/>
                  <a:pt x="951529" y="240757"/>
                  <a:pt x="634156" y="255935"/>
                </a:cubicBezTo>
                <a:cubicBezTo>
                  <a:pt x="316783" y="271113"/>
                  <a:pt x="231222" y="274767"/>
                  <a:pt x="0" y="255935"/>
                </a:cubicBezTo>
                <a:cubicBezTo>
                  <a:pt x="7487" y="149804"/>
                  <a:pt x="4942" y="71435"/>
                  <a:pt x="0" y="0"/>
                </a:cubicBezTo>
                <a:close/>
              </a:path>
              <a:path extrusionOk="0" h="255935" w="2023902">
                <a:moveTo>
                  <a:pt x="0" y="0"/>
                </a:moveTo>
                <a:cubicBezTo>
                  <a:pt x="192435" y="-20708"/>
                  <a:pt x="357208" y="2390"/>
                  <a:pt x="654395" y="0"/>
                </a:cubicBezTo>
                <a:cubicBezTo>
                  <a:pt x="951583" y="-2390"/>
                  <a:pt x="1154717" y="-9913"/>
                  <a:pt x="1349268" y="0"/>
                </a:cubicBezTo>
                <a:cubicBezTo>
                  <a:pt x="1543819" y="9913"/>
                  <a:pt x="1786362" y="32486"/>
                  <a:pt x="2023902" y="0"/>
                </a:cubicBezTo>
                <a:cubicBezTo>
                  <a:pt x="2014022" y="118716"/>
                  <a:pt x="2020153" y="190707"/>
                  <a:pt x="2023902" y="255935"/>
                </a:cubicBezTo>
                <a:cubicBezTo>
                  <a:pt x="1734843" y="290544"/>
                  <a:pt x="1573635" y="242285"/>
                  <a:pt x="1329029" y="255935"/>
                </a:cubicBezTo>
                <a:cubicBezTo>
                  <a:pt x="1084423" y="269585"/>
                  <a:pt x="890223" y="236365"/>
                  <a:pt x="715112" y="255935"/>
                </a:cubicBezTo>
                <a:cubicBezTo>
                  <a:pt x="540001" y="275505"/>
                  <a:pt x="312734" y="240593"/>
                  <a:pt x="0" y="255935"/>
                </a:cubicBezTo>
                <a:cubicBezTo>
                  <a:pt x="10071" y="170792"/>
                  <a:pt x="-6875" y="109808"/>
                  <a:pt x="0" y="0"/>
                </a:cubicBezTo>
                <a:close/>
              </a:path>
            </a:pathLst>
          </a:custGeom>
          <a:solidFill>
            <a:srgbClr val="ED7D31">
              <a:alpha val="12549"/>
            </a:srgbClr>
          </a:solidFill>
          <a:ln cap="flat" cmpd="sng" w="9525">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200">
                <a:solidFill>
                  <a:srgbClr val="F1662D"/>
                </a:solidFill>
                <a:latin typeface="Arial"/>
                <a:ea typeface="Arial"/>
                <a:cs typeface="Arial"/>
                <a:sym typeface="Arial"/>
              </a:rPr>
              <a:t>Opérateurs économiques </a:t>
            </a:r>
            <a:endParaRPr/>
          </a:p>
        </p:txBody>
      </p:sp>
      <p:sp>
        <p:nvSpPr>
          <p:cNvPr id="524" name="Google Shape;524;p13"/>
          <p:cNvSpPr txBox="1"/>
          <p:nvPr/>
        </p:nvSpPr>
        <p:spPr>
          <a:xfrm>
            <a:off x="489103" y="2970973"/>
            <a:ext cx="2367081"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200">
                <a:solidFill>
                  <a:srgbClr val="1C1847"/>
                </a:solidFill>
                <a:latin typeface="Arial"/>
                <a:ea typeface="Arial"/>
                <a:cs typeface="Arial"/>
                <a:sym typeface="Arial"/>
              </a:rPr>
              <a:t>Hétérogénéité et opacité des opérateurs économiques</a:t>
            </a:r>
            <a:endParaRPr/>
          </a:p>
        </p:txBody>
      </p:sp>
      <p:sp>
        <p:nvSpPr>
          <p:cNvPr id="525" name="Google Shape;525;p13"/>
          <p:cNvSpPr txBox="1"/>
          <p:nvPr>
            <p:ph idx="12" type="sldNum"/>
          </p:nvPr>
        </p:nvSpPr>
        <p:spPr>
          <a:xfrm>
            <a:off x="6355924" y="4702446"/>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14"/>
          <p:cNvSpPr/>
          <p:nvPr/>
        </p:nvSpPr>
        <p:spPr>
          <a:xfrm rot="-5400000">
            <a:off x="4432688" y="3804041"/>
            <a:ext cx="1409962" cy="525078"/>
          </a:xfrm>
          <a:custGeom>
            <a:rect b="b" l="l" r="r" t="t"/>
            <a:pathLst>
              <a:path extrusionOk="0" h="934561" w="2130590">
                <a:moveTo>
                  <a:pt x="0" y="16204"/>
                </a:moveTo>
                <a:lnTo>
                  <a:pt x="1982" y="0"/>
                </a:lnTo>
                <a:lnTo>
                  <a:pt x="2114416" y="9406"/>
                </a:lnTo>
                <a:lnTo>
                  <a:pt x="2130590" y="16204"/>
                </a:lnTo>
                <a:lnTo>
                  <a:pt x="1671411" y="934561"/>
                </a:lnTo>
                <a:lnTo>
                  <a:pt x="459179" y="934561"/>
                </a:lnTo>
                <a:lnTo>
                  <a:pt x="0" y="16204"/>
                </a:lnTo>
                <a:close/>
              </a:path>
            </a:pathLst>
          </a:cu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31" name="Google Shape;531;p14"/>
          <p:cNvSpPr/>
          <p:nvPr/>
        </p:nvSpPr>
        <p:spPr>
          <a:xfrm flipH="1">
            <a:off x="7725909" y="4299857"/>
            <a:ext cx="1273629" cy="740456"/>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32" name="Google Shape;532;p14"/>
          <p:cNvSpPr/>
          <p:nvPr/>
        </p:nvSpPr>
        <p:spPr>
          <a:xfrm>
            <a:off x="8294820" y="4455071"/>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33" name="Google Shape;533;p14"/>
          <p:cNvSpPr/>
          <p:nvPr/>
        </p:nvSpPr>
        <p:spPr>
          <a:xfrm rot="5400000">
            <a:off x="1538149" y="3768013"/>
            <a:ext cx="1409962" cy="525078"/>
          </a:xfrm>
          <a:custGeom>
            <a:rect b="b" l="l" r="r" t="t"/>
            <a:pathLst>
              <a:path extrusionOk="0" h="934561" w="2130590">
                <a:moveTo>
                  <a:pt x="0" y="16204"/>
                </a:moveTo>
                <a:lnTo>
                  <a:pt x="1982" y="0"/>
                </a:lnTo>
                <a:lnTo>
                  <a:pt x="2114416" y="9406"/>
                </a:lnTo>
                <a:lnTo>
                  <a:pt x="2130590" y="16204"/>
                </a:lnTo>
                <a:lnTo>
                  <a:pt x="1671411" y="934561"/>
                </a:lnTo>
                <a:lnTo>
                  <a:pt x="459179" y="934561"/>
                </a:lnTo>
                <a:lnTo>
                  <a:pt x="0" y="16204"/>
                </a:lnTo>
                <a:close/>
              </a:path>
            </a:pathLst>
          </a:cu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34" name="Google Shape;534;p14"/>
          <p:cNvSpPr txBox="1"/>
          <p:nvPr/>
        </p:nvSpPr>
        <p:spPr>
          <a:xfrm>
            <a:off x="2293283" y="3750893"/>
            <a:ext cx="1466363"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200">
                <a:solidFill>
                  <a:srgbClr val="1C1847"/>
                </a:solidFill>
                <a:latin typeface="Arial"/>
                <a:ea typeface="Arial"/>
                <a:cs typeface="Arial"/>
                <a:sym typeface="Arial"/>
              </a:rPr>
              <a:t>CHAMP D’ACTIONS</a:t>
            </a:r>
            <a:endParaRPr sz="1100">
              <a:solidFill>
                <a:srgbClr val="1C1847"/>
              </a:solidFill>
              <a:latin typeface="Arial"/>
              <a:ea typeface="Arial"/>
              <a:cs typeface="Arial"/>
              <a:sym typeface="Arial"/>
            </a:endParaRPr>
          </a:p>
        </p:txBody>
      </p:sp>
      <p:sp>
        <p:nvSpPr>
          <p:cNvPr id="535" name="Google Shape;535;p14"/>
          <p:cNvSpPr txBox="1"/>
          <p:nvPr/>
        </p:nvSpPr>
        <p:spPr>
          <a:xfrm>
            <a:off x="3408406" y="3860221"/>
            <a:ext cx="1836716"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200">
                <a:solidFill>
                  <a:srgbClr val="1C1847"/>
                </a:solidFill>
                <a:latin typeface="Arial"/>
                <a:ea typeface="Arial"/>
                <a:cs typeface="Arial"/>
                <a:sym typeface="Arial"/>
              </a:rPr>
              <a:t>ENGAGEMENT</a:t>
            </a:r>
            <a:endParaRPr/>
          </a:p>
        </p:txBody>
      </p:sp>
      <p:sp>
        <p:nvSpPr>
          <p:cNvPr id="536" name="Google Shape;536;p14"/>
          <p:cNvSpPr txBox="1"/>
          <p:nvPr/>
        </p:nvSpPr>
        <p:spPr>
          <a:xfrm>
            <a:off x="301765" y="973730"/>
            <a:ext cx="5296990" cy="1692771"/>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Deux mondes qui se côtoient mais qui ne dialoguent pas</a:t>
            </a:r>
            <a:endParaRPr/>
          </a:p>
          <a:p>
            <a:pPr indent="0" lvl="0" marL="0" marR="0" rtl="0" algn="l">
              <a:spcBef>
                <a:spcPts val="0"/>
              </a:spcBef>
              <a:spcAft>
                <a:spcPts val="0"/>
              </a:spcAft>
              <a:buNone/>
            </a:pPr>
            <a:r>
              <a:t/>
            </a:r>
            <a:endParaRPr sz="13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Préjugés</a:t>
            </a:r>
            <a:r>
              <a:rPr lang="fr-FR" sz="1300">
                <a:solidFill>
                  <a:srgbClr val="548C2F"/>
                </a:solidFill>
                <a:latin typeface="Arial"/>
                <a:ea typeface="Arial"/>
                <a:cs typeface="Arial"/>
                <a:sym typeface="Arial"/>
              </a:rPr>
              <a:t> et fantasmes prégnants et </a:t>
            </a:r>
            <a:r>
              <a:rPr b="1" lang="fr-FR" sz="1300">
                <a:solidFill>
                  <a:srgbClr val="548C2F"/>
                </a:solidFill>
                <a:latin typeface="Arial"/>
                <a:ea typeface="Arial"/>
                <a:cs typeface="Arial"/>
                <a:sym typeface="Arial"/>
              </a:rPr>
              <a:t>bloquants</a:t>
            </a:r>
            <a:endParaRPr/>
          </a:p>
          <a:p>
            <a:pPr indent="-227965" lvl="0" marL="285750" marR="0" rtl="0" algn="l">
              <a:spcBef>
                <a:spcPts val="0"/>
              </a:spcBef>
              <a:spcAft>
                <a:spcPts val="0"/>
              </a:spcAft>
              <a:buClr>
                <a:srgbClr val="1C1847"/>
              </a:buClr>
              <a:buSzPts val="910"/>
              <a:buFont typeface="Arial"/>
              <a:buNone/>
            </a:pPr>
            <a:r>
              <a:t/>
            </a:r>
            <a:endParaRPr b="1" sz="13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Manque de </a:t>
            </a:r>
            <a:r>
              <a:rPr b="1" lang="fr-FR" sz="1300">
                <a:solidFill>
                  <a:srgbClr val="548C2F"/>
                </a:solidFill>
                <a:latin typeface="Arial"/>
                <a:ea typeface="Arial"/>
                <a:cs typeface="Arial"/>
                <a:sym typeface="Arial"/>
              </a:rPr>
              <a:t>lisibilité </a:t>
            </a:r>
            <a:endParaRPr/>
          </a:p>
          <a:p>
            <a:pPr indent="0" lvl="0" marL="0" marR="0" rtl="0" algn="l">
              <a:spcBef>
                <a:spcPts val="0"/>
              </a:spcBef>
              <a:spcAft>
                <a:spcPts val="0"/>
              </a:spcAft>
              <a:buNone/>
            </a:pPr>
            <a:r>
              <a:t/>
            </a:r>
            <a:endParaRPr b="1" sz="1300">
              <a:solidFill>
                <a:srgbClr val="548C2F"/>
              </a:solidFill>
              <a:latin typeface="Arial"/>
              <a:ea typeface="Arial"/>
              <a:cs typeface="Arial"/>
              <a:sym typeface="Arial"/>
            </a:endParaRPr>
          </a:p>
          <a:p>
            <a:pPr indent="0" lvl="1" marL="457200" marR="0" rtl="0" algn="l">
              <a:spcBef>
                <a:spcPts val="0"/>
              </a:spcBef>
              <a:spcAft>
                <a:spcPts val="0"/>
              </a:spcAft>
              <a:buNone/>
            </a:pPr>
            <a:r>
              <a:rPr b="1" i="0" lang="fr-FR" sz="1300" u="none" cap="none" strike="noStrike">
                <a:solidFill>
                  <a:srgbClr val="548C2F"/>
                </a:solidFill>
                <a:latin typeface="Arial"/>
                <a:ea typeface="Arial"/>
                <a:cs typeface="Arial"/>
                <a:sym typeface="Arial"/>
              </a:rPr>
              <a:t>🡪 Faible mobilisation </a:t>
            </a:r>
            <a:endParaRPr/>
          </a:p>
          <a:p>
            <a:pPr indent="0" lvl="0" marL="0" marR="0" rtl="0" algn="l">
              <a:spcBef>
                <a:spcPts val="0"/>
              </a:spcBef>
              <a:spcAft>
                <a:spcPts val="0"/>
              </a:spcAft>
              <a:buNone/>
            </a:pPr>
            <a:r>
              <a:t/>
            </a:r>
            <a:endParaRPr b="1" sz="1300">
              <a:solidFill>
                <a:srgbClr val="548C2F"/>
              </a:solidFill>
              <a:latin typeface="Arial"/>
              <a:ea typeface="Arial"/>
              <a:cs typeface="Arial"/>
              <a:sym typeface="Arial"/>
            </a:endParaRPr>
          </a:p>
        </p:txBody>
      </p:sp>
      <p:sp>
        <p:nvSpPr>
          <p:cNvPr id="537" name="Google Shape;537;p14"/>
          <p:cNvSpPr txBox="1"/>
          <p:nvPr/>
        </p:nvSpPr>
        <p:spPr>
          <a:xfrm>
            <a:off x="6240981" y="1252980"/>
            <a:ext cx="1299956"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100">
                <a:solidFill>
                  <a:srgbClr val="1C1847"/>
                </a:solidFill>
                <a:latin typeface="Arial"/>
                <a:ea typeface="Arial"/>
                <a:cs typeface="Arial"/>
                <a:sym typeface="Arial"/>
              </a:rPr>
              <a:t>Échelle</a:t>
            </a:r>
            <a:endParaRPr sz="1050">
              <a:solidFill>
                <a:srgbClr val="1C1847"/>
              </a:solidFill>
              <a:latin typeface="Arial"/>
              <a:ea typeface="Arial"/>
              <a:cs typeface="Arial"/>
              <a:sym typeface="Arial"/>
            </a:endParaRPr>
          </a:p>
        </p:txBody>
      </p:sp>
      <p:grpSp>
        <p:nvGrpSpPr>
          <p:cNvPr id="538" name="Google Shape;538;p14"/>
          <p:cNvGrpSpPr/>
          <p:nvPr/>
        </p:nvGrpSpPr>
        <p:grpSpPr>
          <a:xfrm flipH="1">
            <a:off x="1729047" y="3458797"/>
            <a:ext cx="503112" cy="76653"/>
            <a:chOff x="5176611" y="1643664"/>
            <a:chExt cx="709314" cy="106917"/>
          </a:xfrm>
        </p:grpSpPr>
        <p:cxnSp>
          <p:nvCxnSpPr>
            <p:cNvPr id="539" name="Google Shape;539;p14"/>
            <p:cNvCxnSpPr>
              <a:stCxn id="540" idx="6"/>
            </p:cNvCxnSpPr>
            <p:nvPr/>
          </p:nvCxnSpPr>
          <p:spPr>
            <a:xfrm>
              <a:off x="5291625" y="1697123"/>
              <a:ext cx="594300" cy="0"/>
            </a:xfrm>
            <a:prstGeom prst="straightConnector1">
              <a:avLst/>
            </a:prstGeom>
            <a:noFill/>
            <a:ln cap="flat" cmpd="sng" w="19050">
              <a:solidFill>
                <a:srgbClr val="25408F"/>
              </a:solidFill>
              <a:prstDash val="solid"/>
              <a:miter lim="800000"/>
              <a:headEnd len="sm" w="sm" type="none"/>
              <a:tailEnd len="sm" w="sm" type="none"/>
            </a:ln>
          </p:spPr>
        </p:cxnSp>
        <p:sp>
          <p:nvSpPr>
            <p:cNvPr id="540" name="Google Shape;540;p14"/>
            <p:cNvSpPr/>
            <p:nvPr/>
          </p:nvSpPr>
          <p:spPr>
            <a:xfrm>
              <a:off x="5176611" y="1643664"/>
              <a:ext cx="115014" cy="106917"/>
            </a:xfrm>
            <a:prstGeom prst="flowChartConnector">
              <a:avLst/>
            </a:prstGeom>
            <a:solidFill>
              <a:srgbClr val="25408F"/>
            </a:solidFill>
            <a:ln cap="flat" cmpd="sng" w="9525">
              <a:solidFill>
                <a:srgbClr val="2540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541" name="Google Shape;541;p14"/>
          <p:cNvSpPr txBox="1"/>
          <p:nvPr/>
        </p:nvSpPr>
        <p:spPr>
          <a:xfrm>
            <a:off x="-3179830" y="4207378"/>
            <a:ext cx="4667250" cy="43088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100">
                <a:solidFill>
                  <a:srgbClr val="25408F"/>
                </a:solidFill>
                <a:latin typeface="Arial"/>
                <a:ea typeface="Arial"/>
                <a:cs typeface="Arial"/>
                <a:sym typeface="Arial"/>
              </a:rPr>
              <a:t>LÉGITIMITÉ</a:t>
            </a:r>
            <a:endParaRPr/>
          </a:p>
          <a:p>
            <a:pPr indent="0" lvl="0" marL="0" marR="0" rtl="0" algn="r">
              <a:spcBef>
                <a:spcPts val="0"/>
              </a:spcBef>
              <a:spcAft>
                <a:spcPts val="0"/>
              </a:spcAft>
              <a:buNone/>
            </a:pPr>
            <a:r>
              <a:rPr lang="fr-FR" sz="1100">
                <a:solidFill>
                  <a:srgbClr val="25408F"/>
                </a:solidFill>
                <a:latin typeface="Arial"/>
                <a:ea typeface="Arial"/>
                <a:cs typeface="Arial"/>
                <a:sym typeface="Arial"/>
              </a:rPr>
              <a:t>À AGIR </a:t>
            </a:r>
            <a:endParaRPr/>
          </a:p>
        </p:txBody>
      </p:sp>
      <p:sp>
        <p:nvSpPr>
          <p:cNvPr id="542" name="Google Shape;542;p14"/>
          <p:cNvSpPr txBox="1"/>
          <p:nvPr/>
        </p:nvSpPr>
        <p:spPr>
          <a:xfrm>
            <a:off x="272245" y="3320006"/>
            <a:ext cx="1469908" cy="43088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fr-FR" sz="1100">
                <a:solidFill>
                  <a:srgbClr val="25408F"/>
                </a:solidFill>
                <a:latin typeface="Arial"/>
                <a:ea typeface="Arial"/>
                <a:cs typeface="Arial"/>
                <a:sym typeface="Arial"/>
              </a:rPr>
              <a:t>INTÉRÊT PRIVÉ ET INTÉRÊT GÉNÉRAL</a:t>
            </a:r>
            <a:endParaRPr/>
          </a:p>
        </p:txBody>
      </p:sp>
      <p:grpSp>
        <p:nvGrpSpPr>
          <p:cNvPr id="543" name="Google Shape;543;p14"/>
          <p:cNvGrpSpPr/>
          <p:nvPr/>
        </p:nvGrpSpPr>
        <p:grpSpPr>
          <a:xfrm flipH="1">
            <a:off x="1519043" y="4299857"/>
            <a:ext cx="503112" cy="76653"/>
            <a:chOff x="5176611" y="1643664"/>
            <a:chExt cx="709314" cy="106917"/>
          </a:xfrm>
        </p:grpSpPr>
        <p:cxnSp>
          <p:nvCxnSpPr>
            <p:cNvPr id="544" name="Google Shape;544;p14"/>
            <p:cNvCxnSpPr>
              <a:stCxn id="545" idx="6"/>
            </p:cNvCxnSpPr>
            <p:nvPr/>
          </p:nvCxnSpPr>
          <p:spPr>
            <a:xfrm>
              <a:off x="5291625" y="1697123"/>
              <a:ext cx="594300" cy="0"/>
            </a:xfrm>
            <a:prstGeom prst="straightConnector1">
              <a:avLst/>
            </a:prstGeom>
            <a:noFill/>
            <a:ln cap="flat" cmpd="sng" w="19050">
              <a:solidFill>
                <a:srgbClr val="25408F"/>
              </a:solidFill>
              <a:prstDash val="solid"/>
              <a:miter lim="800000"/>
              <a:headEnd len="sm" w="sm" type="none"/>
              <a:tailEnd len="sm" w="sm" type="none"/>
            </a:ln>
          </p:spPr>
        </p:cxnSp>
        <p:sp>
          <p:nvSpPr>
            <p:cNvPr id="545" name="Google Shape;545;p14"/>
            <p:cNvSpPr/>
            <p:nvPr/>
          </p:nvSpPr>
          <p:spPr>
            <a:xfrm>
              <a:off x="5176611" y="1643664"/>
              <a:ext cx="115014" cy="106917"/>
            </a:xfrm>
            <a:prstGeom prst="flowChartConnector">
              <a:avLst/>
            </a:prstGeom>
            <a:solidFill>
              <a:srgbClr val="25408F"/>
            </a:solidFill>
            <a:ln cap="flat" cmpd="sng" w="9525">
              <a:solidFill>
                <a:srgbClr val="2540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546" name="Google Shape;546;p14"/>
          <p:cNvGrpSpPr/>
          <p:nvPr/>
        </p:nvGrpSpPr>
        <p:grpSpPr>
          <a:xfrm>
            <a:off x="5115708" y="3484779"/>
            <a:ext cx="503112" cy="76653"/>
            <a:chOff x="5176611" y="1643664"/>
            <a:chExt cx="709314" cy="106917"/>
          </a:xfrm>
        </p:grpSpPr>
        <p:cxnSp>
          <p:nvCxnSpPr>
            <p:cNvPr id="547" name="Google Shape;547;p14"/>
            <p:cNvCxnSpPr>
              <a:stCxn id="548" idx="6"/>
            </p:cNvCxnSpPr>
            <p:nvPr/>
          </p:nvCxnSpPr>
          <p:spPr>
            <a:xfrm>
              <a:off x="5291625" y="1697123"/>
              <a:ext cx="594300" cy="0"/>
            </a:xfrm>
            <a:prstGeom prst="straightConnector1">
              <a:avLst/>
            </a:prstGeom>
            <a:noFill/>
            <a:ln cap="flat" cmpd="sng" w="19050">
              <a:solidFill>
                <a:srgbClr val="F1662D"/>
              </a:solidFill>
              <a:prstDash val="solid"/>
              <a:miter lim="800000"/>
              <a:headEnd len="sm" w="sm" type="none"/>
              <a:tailEnd len="sm" w="sm" type="none"/>
            </a:ln>
          </p:spPr>
        </p:cxnSp>
        <p:sp>
          <p:nvSpPr>
            <p:cNvPr id="548" name="Google Shape;548;p14"/>
            <p:cNvSpPr/>
            <p:nvPr/>
          </p:nvSpPr>
          <p:spPr>
            <a:xfrm>
              <a:off x="5176611" y="1643664"/>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549" name="Google Shape;549;p14"/>
          <p:cNvSpPr txBox="1"/>
          <p:nvPr/>
        </p:nvSpPr>
        <p:spPr>
          <a:xfrm>
            <a:off x="5711213" y="3245391"/>
            <a:ext cx="1728279"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100">
                <a:solidFill>
                  <a:srgbClr val="F1662D"/>
                </a:solidFill>
                <a:latin typeface="Arial"/>
                <a:ea typeface="Arial"/>
                <a:cs typeface="Arial"/>
                <a:sym typeface="Arial"/>
              </a:rPr>
              <a:t>DÉCALAGE ENTRE LE DISCOURS ET LES ACTIONS DES CT</a:t>
            </a:r>
            <a:endParaRPr/>
          </a:p>
        </p:txBody>
      </p:sp>
      <p:sp>
        <p:nvSpPr>
          <p:cNvPr id="550" name="Google Shape;550;p14"/>
          <p:cNvSpPr txBox="1"/>
          <p:nvPr/>
        </p:nvSpPr>
        <p:spPr>
          <a:xfrm>
            <a:off x="5856853" y="4135369"/>
            <a:ext cx="1436998" cy="6001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100">
                <a:solidFill>
                  <a:srgbClr val="F1662D"/>
                </a:solidFill>
                <a:latin typeface="Arial"/>
                <a:ea typeface="Arial"/>
                <a:cs typeface="Arial"/>
                <a:sym typeface="Arial"/>
              </a:rPr>
              <a:t>MANQUE D’ENGAGEMENT DES CT</a:t>
            </a:r>
            <a:endParaRPr/>
          </a:p>
        </p:txBody>
      </p:sp>
      <p:grpSp>
        <p:nvGrpSpPr>
          <p:cNvPr id="551" name="Google Shape;551;p14"/>
          <p:cNvGrpSpPr/>
          <p:nvPr/>
        </p:nvGrpSpPr>
        <p:grpSpPr>
          <a:xfrm>
            <a:off x="5347186" y="4299856"/>
            <a:ext cx="503112" cy="76653"/>
            <a:chOff x="5176611" y="1643664"/>
            <a:chExt cx="709314" cy="106917"/>
          </a:xfrm>
        </p:grpSpPr>
        <p:cxnSp>
          <p:nvCxnSpPr>
            <p:cNvPr id="552" name="Google Shape;552;p14"/>
            <p:cNvCxnSpPr>
              <a:stCxn id="553" idx="6"/>
            </p:cNvCxnSpPr>
            <p:nvPr/>
          </p:nvCxnSpPr>
          <p:spPr>
            <a:xfrm>
              <a:off x="5291625" y="1697123"/>
              <a:ext cx="594300" cy="0"/>
            </a:xfrm>
            <a:prstGeom prst="straightConnector1">
              <a:avLst/>
            </a:prstGeom>
            <a:noFill/>
            <a:ln cap="flat" cmpd="sng" w="19050">
              <a:solidFill>
                <a:srgbClr val="F1662D"/>
              </a:solidFill>
              <a:prstDash val="solid"/>
              <a:miter lim="800000"/>
              <a:headEnd len="sm" w="sm" type="none"/>
              <a:tailEnd len="sm" w="sm" type="none"/>
            </a:ln>
          </p:spPr>
        </p:cxnSp>
        <p:sp>
          <p:nvSpPr>
            <p:cNvPr id="553" name="Google Shape;553;p14"/>
            <p:cNvSpPr/>
            <p:nvPr/>
          </p:nvSpPr>
          <p:spPr>
            <a:xfrm>
              <a:off x="5176611" y="1643664"/>
              <a:ext cx="115014" cy="106917"/>
            </a:xfrm>
            <a:prstGeom prst="flowChartConnector">
              <a:avLst/>
            </a:prstGeom>
            <a:solidFill>
              <a:srgbClr val="F1662D"/>
            </a:solidFill>
            <a:ln cap="flat" cmpd="sng" w="9525">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sp>
        <p:nvSpPr>
          <p:cNvPr id="554" name="Google Shape;554;p14"/>
          <p:cNvSpPr/>
          <p:nvPr/>
        </p:nvSpPr>
        <p:spPr>
          <a:xfrm rot="5400000">
            <a:off x="7415416" y="944417"/>
            <a:ext cx="979456" cy="878944"/>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55" name="Google Shape;555;p14"/>
          <p:cNvSpPr txBox="1"/>
          <p:nvPr/>
        </p:nvSpPr>
        <p:spPr>
          <a:xfrm>
            <a:off x="7255166" y="1266807"/>
            <a:ext cx="1299956"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100">
                <a:solidFill>
                  <a:srgbClr val="1C1847"/>
                </a:solidFill>
                <a:latin typeface="Arial"/>
                <a:ea typeface="Arial"/>
                <a:cs typeface="Arial"/>
                <a:sym typeface="Arial"/>
              </a:rPr>
              <a:t>Organisation</a:t>
            </a:r>
            <a:endParaRPr sz="1050">
              <a:solidFill>
                <a:srgbClr val="1C1847"/>
              </a:solidFill>
              <a:latin typeface="Arial"/>
              <a:ea typeface="Arial"/>
              <a:cs typeface="Arial"/>
              <a:sym typeface="Arial"/>
            </a:endParaRPr>
          </a:p>
        </p:txBody>
      </p:sp>
      <p:sp>
        <p:nvSpPr>
          <p:cNvPr id="556" name="Google Shape;556;p14"/>
          <p:cNvSpPr txBox="1"/>
          <p:nvPr/>
        </p:nvSpPr>
        <p:spPr>
          <a:xfrm>
            <a:off x="6823339" y="1947987"/>
            <a:ext cx="1109515" cy="43088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100">
                <a:solidFill>
                  <a:srgbClr val="1C1847"/>
                </a:solidFill>
                <a:latin typeface="Arial"/>
                <a:ea typeface="Arial"/>
                <a:cs typeface="Arial"/>
                <a:sym typeface="Arial"/>
              </a:rPr>
              <a:t>Inter </a:t>
            </a:r>
            <a:endParaRPr/>
          </a:p>
          <a:p>
            <a:pPr indent="0" lvl="0" marL="0" marR="0" rtl="0" algn="ctr">
              <a:spcBef>
                <a:spcPts val="0"/>
              </a:spcBef>
              <a:spcAft>
                <a:spcPts val="0"/>
              </a:spcAft>
              <a:buNone/>
            </a:pPr>
            <a:r>
              <a:rPr lang="fr-FR" sz="1100">
                <a:solidFill>
                  <a:srgbClr val="1C1847"/>
                </a:solidFill>
                <a:latin typeface="Arial"/>
                <a:ea typeface="Arial"/>
                <a:cs typeface="Arial"/>
                <a:sym typeface="Arial"/>
              </a:rPr>
              <a:t>connaissance</a:t>
            </a:r>
            <a:endParaRPr sz="1050">
              <a:solidFill>
                <a:srgbClr val="1C1847"/>
              </a:solidFill>
              <a:latin typeface="Arial"/>
              <a:ea typeface="Arial"/>
              <a:cs typeface="Arial"/>
              <a:sym typeface="Arial"/>
            </a:endParaRPr>
          </a:p>
        </p:txBody>
      </p:sp>
      <p:sp>
        <p:nvSpPr>
          <p:cNvPr id="557" name="Google Shape;557;p14"/>
          <p:cNvSpPr txBox="1"/>
          <p:nvPr/>
        </p:nvSpPr>
        <p:spPr>
          <a:xfrm>
            <a:off x="7732899" y="2072815"/>
            <a:ext cx="1299956" cy="2616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100">
                <a:solidFill>
                  <a:srgbClr val="1C1847"/>
                </a:solidFill>
                <a:latin typeface="Arial"/>
                <a:ea typeface="Arial"/>
                <a:cs typeface="Arial"/>
                <a:sym typeface="Arial"/>
              </a:rPr>
              <a:t>Clarté</a:t>
            </a:r>
            <a:endParaRPr sz="1050">
              <a:solidFill>
                <a:srgbClr val="1C1847"/>
              </a:solidFill>
              <a:latin typeface="Arial"/>
              <a:ea typeface="Arial"/>
              <a:cs typeface="Arial"/>
              <a:sym typeface="Arial"/>
            </a:endParaRPr>
          </a:p>
        </p:txBody>
      </p:sp>
      <p:sp>
        <p:nvSpPr>
          <p:cNvPr id="558" name="Google Shape;558;p14"/>
          <p:cNvSpPr/>
          <p:nvPr/>
        </p:nvSpPr>
        <p:spPr>
          <a:xfrm rot="5400000">
            <a:off x="6401231" y="936568"/>
            <a:ext cx="979456" cy="878944"/>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59" name="Google Shape;559;p14"/>
          <p:cNvSpPr/>
          <p:nvPr/>
        </p:nvSpPr>
        <p:spPr>
          <a:xfrm rot="5400000">
            <a:off x="6889988" y="1764044"/>
            <a:ext cx="979456" cy="878944"/>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60" name="Google Shape;560;p14"/>
          <p:cNvSpPr/>
          <p:nvPr/>
        </p:nvSpPr>
        <p:spPr>
          <a:xfrm rot="5400000">
            <a:off x="7904173" y="1764044"/>
            <a:ext cx="979456" cy="878944"/>
          </a:xfrm>
          <a:prstGeom prst="hexagon">
            <a:avLst>
              <a:gd fmla="val 25000" name="adj"/>
              <a:gd fmla="val 115470" name="vf"/>
            </a:avLst>
          </a:prstGeom>
          <a:no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61" name="Google Shape;561;p14"/>
          <p:cNvSpPr txBox="1"/>
          <p:nvPr/>
        </p:nvSpPr>
        <p:spPr>
          <a:xfrm>
            <a:off x="931335" y="149138"/>
            <a:ext cx="7141633" cy="35394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700">
                <a:solidFill>
                  <a:srgbClr val="1C1847"/>
                </a:solidFill>
                <a:latin typeface="Arial"/>
                <a:ea typeface="Arial"/>
                <a:cs typeface="Arial"/>
                <a:sym typeface="Arial"/>
              </a:rPr>
              <a:t>Ce qu’il faut retenir !</a:t>
            </a:r>
            <a:endParaRPr/>
          </a:p>
        </p:txBody>
      </p:sp>
      <p:cxnSp>
        <p:nvCxnSpPr>
          <p:cNvPr id="562" name="Google Shape;562;p14"/>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563" name="Google Shape;563;p14"/>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id="564" name="Google Shape;564;p14"/>
          <p:cNvSpPr txBox="1"/>
          <p:nvPr/>
        </p:nvSpPr>
        <p:spPr>
          <a:xfrm>
            <a:off x="2950260" y="2865326"/>
            <a:ext cx="6109854" cy="2923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fr-FR" sz="1300">
                <a:solidFill>
                  <a:srgbClr val="1C1847"/>
                </a:solidFill>
                <a:latin typeface="Arial"/>
                <a:ea typeface="Arial"/>
                <a:cs typeface="Arial"/>
                <a:sym typeface="Arial"/>
              </a:rPr>
              <a:t>Questions de fond </a:t>
            </a:r>
            <a:endParaRPr sz="1300">
              <a:solidFill>
                <a:srgbClr val="1C1847"/>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8" name="Shape 568"/>
        <p:cNvGrpSpPr/>
        <p:nvPr/>
      </p:nvGrpSpPr>
      <p:grpSpPr>
        <a:xfrm>
          <a:off x="0" y="0"/>
          <a:ext cx="0" cy="0"/>
          <a:chOff x="0" y="0"/>
          <a:chExt cx="0" cy="0"/>
        </a:xfrm>
      </p:grpSpPr>
      <p:sp>
        <p:nvSpPr>
          <p:cNvPr id="569" name="Google Shape;569;p15"/>
          <p:cNvSpPr/>
          <p:nvPr/>
        </p:nvSpPr>
        <p:spPr>
          <a:xfrm flipH="1" rot="10800000">
            <a:off x="-1" y="-2"/>
            <a:ext cx="2235201" cy="1200327"/>
          </a:xfrm>
          <a:prstGeom prst="rtTriangle">
            <a:avLst/>
          </a:prstGeom>
          <a:solidFill>
            <a:srgbClr val="FEE9E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70" name="Google Shape;570;p15"/>
          <p:cNvSpPr txBox="1"/>
          <p:nvPr/>
        </p:nvSpPr>
        <p:spPr>
          <a:xfrm>
            <a:off x="990602" y="2520156"/>
            <a:ext cx="4329105"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2400">
                <a:solidFill>
                  <a:srgbClr val="272753"/>
                </a:solidFill>
                <a:latin typeface="Arial"/>
                <a:ea typeface="Arial"/>
                <a:cs typeface="Arial"/>
                <a:sym typeface="Arial"/>
              </a:rPr>
              <a:t>Quelles marges de manœuvre et pistes d’action pour faciliter l’intégration du développement économique dans les DAT ?</a:t>
            </a:r>
            <a:endParaRPr sz="2400">
              <a:solidFill>
                <a:srgbClr val="272753"/>
              </a:solidFill>
              <a:latin typeface="Arial"/>
              <a:ea typeface="Arial"/>
              <a:cs typeface="Arial"/>
              <a:sym typeface="Arial"/>
            </a:endParaRPr>
          </a:p>
        </p:txBody>
      </p:sp>
      <p:sp>
        <p:nvSpPr>
          <p:cNvPr id="571" name="Google Shape;571;p15"/>
          <p:cNvSpPr/>
          <p:nvPr/>
        </p:nvSpPr>
        <p:spPr>
          <a:xfrm flipH="1">
            <a:off x="7577665" y="4224868"/>
            <a:ext cx="1421871" cy="831370"/>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72" name="Google Shape;572;p15"/>
          <p:cNvSpPr/>
          <p:nvPr/>
        </p:nvSpPr>
        <p:spPr>
          <a:xfrm>
            <a:off x="348040" y="231008"/>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73" name="Google Shape;573;p15"/>
          <p:cNvSpPr/>
          <p:nvPr/>
        </p:nvSpPr>
        <p:spPr>
          <a:xfrm>
            <a:off x="266300" y="-16933"/>
            <a:ext cx="618067" cy="1498600"/>
          </a:xfrm>
          <a:custGeom>
            <a:rect b="b" l="l" r="r" t="t"/>
            <a:pathLst>
              <a:path extrusionOk="0" h="1498600" w="618067">
                <a:moveTo>
                  <a:pt x="0" y="8466"/>
                </a:moveTo>
                <a:lnTo>
                  <a:pt x="0" y="1337733"/>
                </a:lnTo>
                <a:lnTo>
                  <a:pt x="296334" y="1498600"/>
                </a:lnTo>
                <a:lnTo>
                  <a:pt x="618067" y="1320800"/>
                </a:lnTo>
                <a:lnTo>
                  <a:pt x="618067" y="0"/>
                </a:lnTo>
                <a:lnTo>
                  <a:pt x="0" y="8466"/>
                </a:lnTo>
                <a:close/>
              </a:path>
            </a:pathLst>
          </a:cu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74" name="Google Shape;574;p15"/>
          <p:cNvSpPr/>
          <p:nvPr/>
        </p:nvSpPr>
        <p:spPr>
          <a:xfrm rot="-1814298">
            <a:off x="8081390" y="4373726"/>
            <a:ext cx="521140" cy="449259"/>
          </a:xfrm>
          <a:prstGeom prst="triangle">
            <a:avLst>
              <a:gd fmla="val 50000" name="adj"/>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575" name="Google Shape;575;p15"/>
          <p:cNvGrpSpPr/>
          <p:nvPr/>
        </p:nvGrpSpPr>
        <p:grpSpPr>
          <a:xfrm flipH="1">
            <a:off x="5122504" y="1128868"/>
            <a:ext cx="1540670" cy="3025806"/>
            <a:chOff x="6879268" y="2018210"/>
            <a:chExt cx="1059563" cy="2136156"/>
          </a:xfrm>
        </p:grpSpPr>
        <p:sp>
          <p:nvSpPr>
            <p:cNvPr id="576" name="Google Shape;576;p15"/>
            <p:cNvSpPr/>
            <p:nvPr/>
          </p:nvSpPr>
          <p:spPr>
            <a:xfrm>
              <a:off x="7252074" y="2018210"/>
              <a:ext cx="243154" cy="234532"/>
            </a:xfrm>
            <a:custGeom>
              <a:rect b="b" l="l" r="r" t="t"/>
              <a:pathLst>
                <a:path extrusionOk="0" h="11071" w="11478">
                  <a:moveTo>
                    <a:pt x="4850" y="0"/>
                  </a:moveTo>
                  <a:cubicBezTo>
                    <a:pt x="4793" y="0"/>
                    <a:pt x="4736" y="2"/>
                    <a:pt x="4679" y="6"/>
                  </a:cubicBezTo>
                  <a:cubicBezTo>
                    <a:pt x="3870" y="78"/>
                    <a:pt x="3143" y="590"/>
                    <a:pt x="2334" y="697"/>
                  </a:cubicBezTo>
                  <a:cubicBezTo>
                    <a:pt x="1929" y="756"/>
                    <a:pt x="1524" y="721"/>
                    <a:pt x="1119" y="780"/>
                  </a:cubicBezTo>
                  <a:cubicBezTo>
                    <a:pt x="703" y="816"/>
                    <a:pt x="334" y="1042"/>
                    <a:pt x="131" y="1399"/>
                  </a:cubicBezTo>
                  <a:cubicBezTo>
                    <a:pt x="24" y="1697"/>
                    <a:pt x="0" y="2018"/>
                    <a:pt x="60" y="2328"/>
                  </a:cubicBezTo>
                  <a:cubicBezTo>
                    <a:pt x="131" y="2840"/>
                    <a:pt x="24" y="4507"/>
                    <a:pt x="631" y="4662"/>
                  </a:cubicBezTo>
                  <a:lnTo>
                    <a:pt x="7311" y="9912"/>
                  </a:lnTo>
                  <a:cubicBezTo>
                    <a:pt x="7215" y="10448"/>
                    <a:pt x="7573" y="10948"/>
                    <a:pt x="8096" y="11055"/>
                  </a:cubicBezTo>
                  <a:cubicBezTo>
                    <a:pt x="8155" y="11066"/>
                    <a:pt x="8213" y="11071"/>
                    <a:pt x="8270" y="11071"/>
                  </a:cubicBezTo>
                  <a:cubicBezTo>
                    <a:pt x="8739" y="11071"/>
                    <a:pt x="9154" y="10735"/>
                    <a:pt x="9239" y="10258"/>
                  </a:cubicBezTo>
                  <a:cubicBezTo>
                    <a:pt x="9251" y="10127"/>
                    <a:pt x="9299" y="10008"/>
                    <a:pt x="9382" y="9900"/>
                  </a:cubicBezTo>
                  <a:cubicBezTo>
                    <a:pt x="9442" y="9853"/>
                    <a:pt x="9513" y="9838"/>
                    <a:pt x="9589" y="9838"/>
                  </a:cubicBezTo>
                  <a:cubicBezTo>
                    <a:pt x="9665" y="9838"/>
                    <a:pt x="9745" y="9853"/>
                    <a:pt x="9823" y="9865"/>
                  </a:cubicBezTo>
                  <a:cubicBezTo>
                    <a:pt x="9889" y="9876"/>
                    <a:pt x="9955" y="9881"/>
                    <a:pt x="10020" y="9881"/>
                  </a:cubicBezTo>
                  <a:cubicBezTo>
                    <a:pt x="10239" y="9881"/>
                    <a:pt x="10452" y="9823"/>
                    <a:pt x="10644" y="9722"/>
                  </a:cubicBezTo>
                  <a:cubicBezTo>
                    <a:pt x="11263" y="9377"/>
                    <a:pt x="11478" y="8591"/>
                    <a:pt x="11132" y="7972"/>
                  </a:cubicBezTo>
                  <a:cubicBezTo>
                    <a:pt x="10871" y="7495"/>
                    <a:pt x="10347" y="7233"/>
                    <a:pt x="10061" y="6769"/>
                  </a:cubicBezTo>
                  <a:cubicBezTo>
                    <a:pt x="9823" y="6305"/>
                    <a:pt x="9751" y="5769"/>
                    <a:pt x="9847" y="5257"/>
                  </a:cubicBezTo>
                  <a:cubicBezTo>
                    <a:pt x="9942" y="4745"/>
                    <a:pt x="9978" y="4233"/>
                    <a:pt x="9954" y="3709"/>
                  </a:cubicBezTo>
                  <a:cubicBezTo>
                    <a:pt x="9835" y="2828"/>
                    <a:pt x="9204" y="2078"/>
                    <a:pt x="8346" y="1816"/>
                  </a:cubicBezTo>
                  <a:cubicBezTo>
                    <a:pt x="8001" y="1757"/>
                    <a:pt x="7668" y="1661"/>
                    <a:pt x="7334" y="1518"/>
                  </a:cubicBezTo>
                  <a:cubicBezTo>
                    <a:pt x="7025" y="1280"/>
                    <a:pt x="6739" y="995"/>
                    <a:pt x="6501" y="673"/>
                  </a:cubicBezTo>
                  <a:cubicBezTo>
                    <a:pt x="6065" y="237"/>
                    <a:pt x="5469" y="0"/>
                    <a:pt x="485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77" name="Google Shape;577;p15"/>
            <p:cNvSpPr/>
            <p:nvPr/>
          </p:nvSpPr>
          <p:spPr>
            <a:xfrm>
              <a:off x="7253832" y="2048101"/>
              <a:ext cx="178838" cy="295627"/>
            </a:xfrm>
            <a:custGeom>
              <a:rect b="b" l="l" r="r" t="t"/>
              <a:pathLst>
                <a:path extrusionOk="0" h="13955" w="8442">
                  <a:moveTo>
                    <a:pt x="3434" y="1"/>
                  </a:moveTo>
                  <a:cubicBezTo>
                    <a:pt x="2402" y="1"/>
                    <a:pt x="1364" y="208"/>
                    <a:pt x="381" y="631"/>
                  </a:cubicBezTo>
                  <a:cubicBezTo>
                    <a:pt x="381" y="631"/>
                    <a:pt x="0" y="5703"/>
                    <a:pt x="24" y="7930"/>
                  </a:cubicBezTo>
                  <a:cubicBezTo>
                    <a:pt x="60" y="10156"/>
                    <a:pt x="2275" y="10502"/>
                    <a:pt x="2275" y="10502"/>
                  </a:cubicBezTo>
                  <a:cubicBezTo>
                    <a:pt x="2275" y="10502"/>
                    <a:pt x="2251" y="12907"/>
                    <a:pt x="2275" y="13526"/>
                  </a:cubicBezTo>
                  <a:lnTo>
                    <a:pt x="7609" y="13954"/>
                  </a:lnTo>
                  <a:lnTo>
                    <a:pt x="8442" y="1846"/>
                  </a:lnTo>
                  <a:lnTo>
                    <a:pt x="8121" y="1596"/>
                  </a:lnTo>
                  <a:cubicBezTo>
                    <a:pt x="6752" y="544"/>
                    <a:pt x="5102" y="1"/>
                    <a:pt x="3434" y="1"/>
                  </a:cubicBez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78" name="Google Shape;578;p15"/>
            <p:cNvSpPr/>
            <p:nvPr/>
          </p:nvSpPr>
          <p:spPr>
            <a:xfrm>
              <a:off x="7260887" y="2126060"/>
              <a:ext cx="15168" cy="13706"/>
            </a:xfrm>
            <a:custGeom>
              <a:rect b="b" l="l" r="r" t="t"/>
              <a:pathLst>
                <a:path extrusionOk="0" h="647" w="716">
                  <a:moveTo>
                    <a:pt x="357" y="0"/>
                  </a:moveTo>
                  <a:cubicBezTo>
                    <a:pt x="281" y="0"/>
                    <a:pt x="205" y="27"/>
                    <a:pt x="144" y="83"/>
                  </a:cubicBezTo>
                  <a:cubicBezTo>
                    <a:pt x="13" y="202"/>
                    <a:pt x="1" y="404"/>
                    <a:pt x="120" y="535"/>
                  </a:cubicBezTo>
                  <a:lnTo>
                    <a:pt x="120" y="547"/>
                  </a:lnTo>
                  <a:cubicBezTo>
                    <a:pt x="181" y="614"/>
                    <a:pt x="264" y="647"/>
                    <a:pt x="348" y="647"/>
                  </a:cubicBezTo>
                  <a:cubicBezTo>
                    <a:pt x="427" y="647"/>
                    <a:pt x="508" y="617"/>
                    <a:pt x="572" y="559"/>
                  </a:cubicBezTo>
                  <a:cubicBezTo>
                    <a:pt x="703" y="440"/>
                    <a:pt x="715" y="237"/>
                    <a:pt x="596" y="106"/>
                  </a:cubicBezTo>
                  <a:cubicBezTo>
                    <a:pt x="532" y="36"/>
                    <a:pt x="445" y="0"/>
                    <a:pt x="357"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79" name="Google Shape;579;p15"/>
            <p:cNvSpPr/>
            <p:nvPr/>
          </p:nvSpPr>
          <p:spPr>
            <a:xfrm>
              <a:off x="7261395" y="2125022"/>
              <a:ext cx="24489" cy="6758"/>
            </a:xfrm>
            <a:custGeom>
              <a:rect b="b" l="l" r="r" t="t"/>
              <a:pathLst>
                <a:path extrusionOk="0" h="319" w="1156">
                  <a:moveTo>
                    <a:pt x="572" y="1"/>
                  </a:moveTo>
                  <a:cubicBezTo>
                    <a:pt x="405" y="1"/>
                    <a:pt x="251" y="48"/>
                    <a:pt x="120" y="155"/>
                  </a:cubicBezTo>
                  <a:cubicBezTo>
                    <a:pt x="24" y="227"/>
                    <a:pt x="1" y="298"/>
                    <a:pt x="13" y="310"/>
                  </a:cubicBezTo>
                  <a:cubicBezTo>
                    <a:pt x="17" y="316"/>
                    <a:pt x="23" y="318"/>
                    <a:pt x="32" y="318"/>
                  </a:cubicBezTo>
                  <a:cubicBezTo>
                    <a:pt x="100" y="318"/>
                    <a:pt x="299" y="179"/>
                    <a:pt x="572" y="179"/>
                  </a:cubicBezTo>
                  <a:cubicBezTo>
                    <a:pt x="839" y="179"/>
                    <a:pt x="1048" y="304"/>
                    <a:pt x="1115" y="304"/>
                  </a:cubicBezTo>
                  <a:cubicBezTo>
                    <a:pt x="1122" y="304"/>
                    <a:pt x="1128" y="302"/>
                    <a:pt x="1132" y="298"/>
                  </a:cubicBezTo>
                  <a:cubicBezTo>
                    <a:pt x="1156" y="263"/>
                    <a:pt x="1108" y="215"/>
                    <a:pt x="1013" y="144"/>
                  </a:cubicBezTo>
                  <a:cubicBezTo>
                    <a:pt x="882" y="48"/>
                    <a:pt x="727" y="1"/>
                    <a:pt x="572"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0" name="Google Shape;580;p15"/>
            <p:cNvSpPr/>
            <p:nvPr/>
          </p:nvSpPr>
          <p:spPr>
            <a:xfrm>
              <a:off x="7330753" y="2132987"/>
              <a:ext cx="15676" cy="13537"/>
            </a:xfrm>
            <a:custGeom>
              <a:rect b="b" l="l" r="r" t="t"/>
              <a:pathLst>
                <a:path extrusionOk="0" h="639" w="740">
                  <a:moveTo>
                    <a:pt x="360" y="0"/>
                  </a:moveTo>
                  <a:cubicBezTo>
                    <a:pt x="305" y="0"/>
                    <a:pt x="251" y="14"/>
                    <a:pt x="203" y="41"/>
                  </a:cubicBezTo>
                  <a:cubicBezTo>
                    <a:pt x="49" y="137"/>
                    <a:pt x="1" y="339"/>
                    <a:pt x="96" y="494"/>
                  </a:cubicBezTo>
                  <a:cubicBezTo>
                    <a:pt x="158" y="586"/>
                    <a:pt x="259" y="639"/>
                    <a:pt x="365" y="639"/>
                  </a:cubicBezTo>
                  <a:cubicBezTo>
                    <a:pt x="423" y="639"/>
                    <a:pt x="482" y="623"/>
                    <a:pt x="537" y="589"/>
                  </a:cubicBezTo>
                  <a:cubicBezTo>
                    <a:pt x="691" y="506"/>
                    <a:pt x="739" y="303"/>
                    <a:pt x="644" y="149"/>
                  </a:cubicBezTo>
                  <a:cubicBezTo>
                    <a:pt x="580" y="53"/>
                    <a:pt x="469" y="0"/>
                    <a:pt x="36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1" name="Google Shape;581;p15"/>
            <p:cNvSpPr/>
            <p:nvPr/>
          </p:nvSpPr>
          <p:spPr>
            <a:xfrm>
              <a:off x="7331516" y="2130784"/>
              <a:ext cx="24743" cy="6737"/>
            </a:xfrm>
            <a:custGeom>
              <a:rect b="b" l="l" r="r" t="t"/>
              <a:pathLst>
                <a:path extrusionOk="0" h="318" w="1168">
                  <a:moveTo>
                    <a:pt x="619" y="1"/>
                  </a:moveTo>
                  <a:cubicBezTo>
                    <a:pt x="603" y="1"/>
                    <a:pt x="588" y="1"/>
                    <a:pt x="572" y="3"/>
                  </a:cubicBezTo>
                  <a:cubicBezTo>
                    <a:pt x="558" y="1"/>
                    <a:pt x="544" y="1"/>
                    <a:pt x="530" y="1"/>
                  </a:cubicBezTo>
                  <a:cubicBezTo>
                    <a:pt x="379" y="1"/>
                    <a:pt x="240" y="58"/>
                    <a:pt x="132" y="145"/>
                  </a:cubicBezTo>
                  <a:cubicBezTo>
                    <a:pt x="36" y="217"/>
                    <a:pt x="1" y="288"/>
                    <a:pt x="13" y="312"/>
                  </a:cubicBezTo>
                  <a:cubicBezTo>
                    <a:pt x="16" y="316"/>
                    <a:pt x="21" y="317"/>
                    <a:pt x="28" y="317"/>
                  </a:cubicBezTo>
                  <a:cubicBezTo>
                    <a:pt x="93" y="317"/>
                    <a:pt x="303" y="181"/>
                    <a:pt x="572" y="181"/>
                  </a:cubicBezTo>
                  <a:cubicBezTo>
                    <a:pt x="850" y="181"/>
                    <a:pt x="1051" y="306"/>
                    <a:pt x="1115" y="306"/>
                  </a:cubicBezTo>
                  <a:cubicBezTo>
                    <a:pt x="1122" y="306"/>
                    <a:pt x="1128" y="304"/>
                    <a:pt x="1132" y="300"/>
                  </a:cubicBezTo>
                  <a:cubicBezTo>
                    <a:pt x="1167" y="253"/>
                    <a:pt x="1120" y="205"/>
                    <a:pt x="1013" y="133"/>
                  </a:cubicBezTo>
                  <a:cubicBezTo>
                    <a:pt x="906" y="48"/>
                    <a:pt x="760" y="1"/>
                    <a:pt x="619"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2" name="Google Shape;582;p15"/>
            <p:cNvSpPr/>
            <p:nvPr/>
          </p:nvSpPr>
          <p:spPr>
            <a:xfrm>
              <a:off x="7289147" y="2134364"/>
              <a:ext cx="20697" cy="56859"/>
            </a:xfrm>
            <a:custGeom>
              <a:rect b="b" l="l" r="r" t="t"/>
              <a:pathLst>
                <a:path extrusionOk="0" h="2684" w="977">
                  <a:moveTo>
                    <a:pt x="977" y="0"/>
                  </a:moveTo>
                  <a:lnTo>
                    <a:pt x="977" y="0"/>
                  </a:lnTo>
                  <a:cubicBezTo>
                    <a:pt x="691" y="500"/>
                    <a:pt x="465" y="1024"/>
                    <a:pt x="286" y="1572"/>
                  </a:cubicBezTo>
                  <a:cubicBezTo>
                    <a:pt x="203" y="1786"/>
                    <a:pt x="131" y="1989"/>
                    <a:pt x="60" y="2191"/>
                  </a:cubicBezTo>
                  <a:cubicBezTo>
                    <a:pt x="12" y="2298"/>
                    <a:pt x="0" y="2405"/>
                    <a:pt x="12" y="2512"/>
                  </a:cubicBezTo>
                  <a:cubicBezTo>
                    <a:pt x="36" y="2584"/>
                    <a:pt x="84" y="2631"/>
                    <a:pt x="155" y="2643"/>
                  </a:cubicBezTo>
                  <a:cubicBezTo>
                    <a:pt x="203" y="2655"/>
                    <a:pt x="238" y="2667"/>
                    <a:pt x="286" y="2667"/>
                  </a:cubicBezTo>
                  <a:cubicBezTo>
                    <a:pt x="361" y="2678"/>
                    <a:pt x="438" y="2684"/>
                    <a:pt x="516" y="2684"/>
                  </a:cubicBezTo>
                  <a:cubicBezTo>
                    <a:pt x="611" y="2684"/>
                    <a:pt x="706" y="2675"/>
                    <a:pt x="798" y="2655"/>
                  </a:cubicBezTo>
                  <a:cubicBezTo>
                    <a:pt x="631" y="2596"/>
                    <a:pt x="465" y="2560"/>
                    <a:pt x="298" y="2548"/>
                  </a:cubicBezTo>
                  <a:cubicBezTo>
                    <a:pt x="227" y="2548"/>
                    <a:pt x="155" y="2524"/>
                    <a:pt x="155" y="2489"/>
                  </a:cubicBezTo>
                  <a:cubicBezTo>
                    <a:pt x="155" y="2405"/>
                    <a:pt x="167" y="2322"/>
                    <a:pt x="203" y="2250"/>
                  </a:cubicBezTo>
                  <a:cubicBezTo>
                    <a:pt x="286" y="2048"/>
                    <a:pt x="369" y="1846"/>
                    <a:pt x="453" y="1631"/>
                  </a:cubicBezTo>
                  <a:cubicBezTo>
                    <a:pt x="679" y="1107"/>
                    <a:pt x="858" y="560"/>
                    <a:pt x="977"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3" name="Google Shape;583;p15"/>
            <p:cNvSpPr/>
            <p:nvPr/>
          </p:nvSpPr>
          <p:spPr>
            <a:xfrm>
              <a:off x="7295205" y="2197006"/>
              <a:ext cx="35081" cy="17880"/>
            </a:xfrm>
            <a:custGeom>
              <a:rect b="b" l="l" r="r" t="t"/>
              <a:pathLst>
                <a:path extrusionOk="0" h="844" w="1656">
                  <a:moveTo>
                    <a:pt x="1554" y="0"/>
                  </a:moveTo>
                  <a:cubicBezTo>
                    <a:pt x="1537" y="0"/>
                    <a:pt x="584" y="473"/>
                    <a:pt x="35" y="473"/>
                  </a:cubicBezTo>
                  <a:cubicBezTo>
                    <a:pt x="23" y="473"/>
                    <a:pt x="11" y="473"/>
                    <a:pt x="0" y="472"/>
                  </a:cubicBezTo>
                  <a:lnTo>
                    <a:pt x="0" y="472"/>
                  </a:lnTo>
                  <a:cubicBezTo>
                    <a:pt x="159" y="710"/>
                    <a:pt x="429" y="844"/>
                    <a:pt x="708" y="844"/>
                  </a:cubicBezTo>
                  <a:cubicBezTo>
                    <a:pt x="806" y="844"/>
                    <a:pt x="905" y="828"/>
                    <a:pt x="1000" y="794"/>
                  </a:cubicBezTo>
                  <a:cubicBezTo>
                    <a:pt x="1655" y="567"/>
                    <a:pt x="1500" y="32"/>
                    <a:pt x="1500" y="32"/>
                  </a:cubicBezTo>
                  <a:cubicBezTo>
                    <a:pt x="1540" y="10"/>
                    <a:pt x="1556" y="0"/>
                    <a:pt x="1554" y="0"/>
                  </a:cubicBezTo>
                  <a:close/>
                </a:path>
              </a:pathLst>
            </a:custGeom>
            <a:solidFill>
              <a:srgbClr val="F9F9F9"/>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4" name="Google Shape;584;p15"/>
            <p:cNvSpPr/>
            <p:nvPr/>
          </p:nvSpPr>
          <p:spPr>
            <a:xfrm>
              <a:off x="7302006" y="2252658"/>
              <a:ext cx="61307" cy="29658"/>
            </a:xfrm>
            <a:custGeom>
              <a:rect b="b" l="l" r="r" t="t"/>
              <a:pathLst>
                <a:path extrusionOk="0" h="1400" w="2894">
                  <a:moveTo>
                    <a:pt x="2894" y="0"/>
                  </a:moveTo>
                  <a:lnTo>
                    <a:pt x="2894" y="0"/>
                  </a:lnTo>
                  <a:cubicBezTo>
                    <a:pt x="2070" y="527"/>
                    <a:pt x="1113" y="811"/>
                    <a:pt x="120" y="811"/>
                  </a:cubicBezTo>
                  <a:cubicBezTo>
                    <a:pt x="80" y="811"/>
                    <a:pt x="41" y="811"/>
                    <a:pt x="1" y="810"/>
                  </a:cubicBezTo>
                  <a:lnTo>
                    <a:pt x="1" y="1381"/>
                  </a:lnTo>
                  <a:cubicBezTo>
                    <a:pt x="134" y="1393"/>
                    <a:pt x="261" y="1399"/>
                    <a:pt x="383" y="1399"/>
                  </a:cubicBezTo>
                  <a:cubicBezTo>
                    <a:pt x="2294" y="1399"/>
                    <a:pt x="2894" y="0"/>
                    <a:pt x="2894" y="0"/>
                  </a:cubicBezTo>
                  <a:close/>
                </a:path>
              </a:pathLst>
            </a:custGeom>
            <a:solidFill>
              <a:srgbClr val="EB98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5" name="Google Shape;585;p15"/>
            <p:cNvSpPr/>
            <p:nvPr/>
          </p:nvSpPr>
          <p:spPr>
            <a:xfrm>
              <a:off x="7425596" y="2134237"/>
              <a:ext cx="40441" cy="61689"/>
            </a:xfrm>
            <a:custGeom>
              <a:rect b="b" l="l" r="r" t="t"/>
              <a:pathLst>
                <a:path extrusionOk="0" h="2912" w="1909">
                  <a:moveTo>
                    <a:pt x="500" y="0"/>
                  </a:moveTo>
                  <a:cubicBezTo>
                    <a:pt x="234" y="0"/>
                    <a:pt x="30" y="69"/>
                    <a:pt x="13" y="78"/>
                  </a:cubicBezTo>
                  <a:cubicBezTo>
                    <a:pt x="13" y="78"/>
                    <a:pt x="1" y="2780"/>
                    <a:pt x="13" y="2828"/>
                  </a:cubicBezTo>
                  <a:cubicBezTo>
                    <a:pt x="13" y="2848"/>
                    <a:pt x="241" y="2911"/>
                    <a:pt x="533" y="2911"/>
                  </a:cubicBezTo>
                  <a:cubicBezTo>
                    <a:pt x="1100" y="2911"/>
                    <a:pt x="1908" y="2675"/>
                    <a:pt x="1775" y="1435"/>
                  </a:cubicBezTo>
                  <a:cubicBezTo>
                    <a:pt x="1652" y="225"/>
                    <a:pt x="978" y="0"/>
                    <a:pt x="500" y="0"/>
                  </a:cubicBez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6" name="Google Shape;586;p15"/>
            <p:cNvSpPr/>
            <p:nvPr/>
          </p:nvSpPr>
          <p:spPr>
            <a:xfrm>
              <a:off x="7436442" y="2146715"/>
              <a:ext cx="17689" cy="35102"/>
            </a:xfrm>
            <a:custGeom>
              <a:rect b="b" l="l" r="r" t="t"/>
              <a:pathLst>
                <a:path extrusionOk="0" h="1657" w="835">
                  <a:moveTo>
                    <a:pt x="239" y="1"/>
                  </a:moveTo>
                  <a:cubicBezTo>
                    <a:pt x="179" y="1"/>
                    <a:pt x="108" y="24"/>
                    <a:pt x="60" y="72"/>
                  </a:cubicBezTo>
                  <a:cubicBezTo>
                    <a:pt x="36" y="108"/>
                    <a:pt x="13" y="143"/>
                    <a:pt x="1" y="191"/>
                  </a:cubicBezTo>
                  <a:cubicBezTo>
                    <a:pt x="1" y="264"/>
                    <a:pt x="28" y="300"/>
                    <a:pt x="35" y="300"/>
                  </a:cubicBezTo>
                  <a:cubicBezTo>
                    <a:pt x="36" y="300"/>
                    <a:pt x="36" y="300"/>
                    <a:pt x="36" y="298"/>
                  </a:cubicBezTo>
                  <a:cubicBezTo>
                    <a:pt x="36" y="298"/>
                    <a:pt x="24" y="263"/>
                    <a:pt x="36" y="203"/>
                  </a:cubicBezTo>
                  <a:cubicBezTo>
                    <a:pt x="68" y="139"/>
                    <a:pt x="129" y="94"/>
                    <a:pt x="201" y="94"/>
                  </a:cubicBezTo>
                  <a:cubicBezTo>
                    <a:pt x="210" y="94"/>
                    <a:pt x="218" y="95"/>
                    <a:pt x="227" y="96"/>
                  </a:cubicBezTo>
                  <a:cubicBezTo>
                    <a:pt x="346" y="120"/>
                    <a:pt x="453" y="203"/>
                    <a:pt x="501" y="322"/>
                  </a:cubicBezTo>
                  <a:cubicBezTo>
                    <a:pt x="572" y="465"/>
                    <a:pt x="620" y="620"/>
                    <a:pt x="632" y="786"/>
                  </a:cubicBezTo>
                  <a:cubicBezTo>
                    <a:pt x="679" y="1072"/>
                    <a:pt x="572" y="1358"/>
                    <a:pt x="346" y="1548"/>
                  </a:cubicBezTo>
                  <a:cubicBezTo>
                    <a:pt x="297" y="1569"/>
                    <a:pt x="249" y="1582"/>
                    <a:pt x="201" y="1582"/>
                  </a:cubicBezTo>
                  <a:cubicBezTo>
                    <a:pt x="166" y="1582"/>
                    <a:pt x="131" y="1575"/>
                    <a:pt x="96" y="1560"/>
                  </a:cubicBezTo>
                  <a:cubicBezTo>
                    <a:pt x="36" y="1548"/>
                    <a:pt x="1" y="1525"/>
                    <a:pt x="1" y="1525"/>
                  </a:cubicBezTo>
                  <a:lnTo>
                    <a:pt x="1" y="1525"/>
                  </a:lnTo>
                  <a:cubicBezTo>
                    <a:pt x="1" y="1525"/>
                    <a:pt x="13" y="1572"/>
                    <a:pt x="84" y="1608"/>
                  </a:cubicBezTo>
                  <a:cubicBezTo>
                    <a:pt x="138" y="1641"/>
                    <a:pt x="195" y="1656"/>
                    <a:pt x="254" y="1656"/>
                  </a:cubicBezTo>
                  <a:cubicBezTo>
                    <a:pt x="300" y="1656"/>
                    <a:pt x="347" y="1647"/>
                    <a:pt x="394" y="1632"/>
                  </a:cubicBezTo>
                  <a:cubicBezTo>
                    <a:pt x="679" y="1453"/>
                    <a:pt x="834" y="1108"/>
                    <a:pt x="786" y="763"/>
                  </a:cubicBezTo>
                  <a:cubicBezTo>
                    <a:pt x="763" y="584"/>
                    <a:pt x="715" y="417"/>
                    <a:pt x="608" y="263"/>
                  </a:cubicBezTo>
                  <a:cubicBezTo>
                    <a:pt x="536" y="120"/>
                    <a:pt x="405" y="24"/>
                    <a:pt x="239" y="1"/>
                  </a:cubicBezTo>
                  <a:close/>
                </a:path>
              </a:pathLst>
            </a:custGeom>
            <a:solidFill>
              <a:srgbClr val="EB98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7" name="Google Shape;587;p15"/>
            <p:cNvSpPr/>
            <p:nvPr/>
          </p:nvSpPr>
          <p:spPr>
            <a:xfrm>
              <a:off x="7254849" y="2033928"/>
              <a:ext cx="184388" cy="126470"/>
            </a:xfrm>
            <a:custGeom>
              <a:rect b="b" l="l" r="r" t="t"/>
              <a:pathLst>
                <a:path extrusionOk="0" h="5970" w="8704">
                  <a:moveTo>
                    <a:pt x="3235" y="1"/>
                  </a:moveTo>
                  <a:cubicBezTo>
                    <a:pt x="2033" y="1"/>
                    <a:pt x="873" y="462"/>
                    <a:pt x="0" y="1288"/>
                  </a:cubicBezTo>
                  <a:lnTo>
                    <a:pt x="357" y="1205"/>
                  </a:lnTo>
                  <a:cubicBezTo>
                    <a:pt x="786" y="1991"/>
                    <a:pt x="1715" y="2384"/>
                    <a:pt x="2608" y="2431"/>
                  </a:cubicBezTo>
                  <a:cubicBezTo>
                    <a:pt x="3501" y="2408"/>
                    <a:pt x="4382" y="2253"/>
                    <a:pt x="5227" y="1967"/>
                  </a:cubicBezTo>
                  <a:cubicBezTo>
                    <a:pt x="5462" y="1902"/>
                    <a:pt x="5717" y="1846"/>
                    <a:pt x="5957" y="1846"/>
                  </a:cubicBezTo>
                  <a:cubicBezTo>
                    <a:pt x="6203" y="1846"/>
                    <a:pt x="6433" y="1905"/>
                    <a:pt x="6608" y="2074"/>
                  </a:cubicBezTo>
                  <a:cubicBezTo>
                    <a:pt x="6787" y="2300"/>
                    <a:pt x="6894" y="2574"/>
                    <a:pt x="6906" y="2860"/>
                  </a:cubicBezTo>
                  <a:cubicBezTo>
                    <a:pt x="6977" y="3479"/>
                    <a:pt x="6989" y="4098"/>
                    <a:pt x="6930" y="4729"/>
                  </a:cubicBezTo>
                  <a:cubicBezTo>
                    <a:pt x="6882" y="4967"/>
                    <a:pt x="6882" y="5229"/>
                    <a:pt x="6930" y="5467"/>
                  </a:cubicBezTo>
                  <a:cubicBezTo>
                    <a:pt x="6977" y="5729"/>
                    <a:pt x="7180" y="5920"/>
                    <a:pt x="7430" y="5968"/>
                  </a:cubicBezTo>
                  <a:cubicBezTo>
                    <a:pt x="7445" y="5969"/>
                    <a:pt x="7460" y="5970"/>
                    <a:pt x="7474" y="5970"/>
                  </a:cubicBezTo>
                  <a:cubicBezTo>
                    <a:pt x="7841" y="5970"/>
                    <a:pt x="8077" y="5549"/>
                    <a:pt x="8192" y="5194"/>
                  </a:cubicBezTo>
                  <a:cubicBezTo>
                    <a:pt x="8394" y="4682"/>
                    <a:pt x="8537" y="4158"/>
                    <a:pt x="8620" y="3622"/>
                  </a:cubicBezTo>
                  <a:cubicBezTo>
                    <a:pt x="8704" y="3074"/>
                    <a:pt x="8608" y="2527"/>
                    <a:pt x="8334" y="2050"/>
                  </a:cubicBezTo>
                  <a:cubicBezTo>
                    <a:pt x="7977" y="1550"/>
                    <a:pt x="7477" y="1157"/>
                    <a:pt x="6906" y="931"/>
                  </a:cubicBezTo>
                  <a:cubicBezTo>
                    <a:pt x="5810" y="372"/>
                    <a:pt x="4596" y="62"/>
                    <a:pt x="3370" y="3"/>
                  </a:cubicBezTo>
                  <a:cubicBezTo>
                    <a:pt x="3325" y="1"/>
                    <a:pt x="3280" y="1"/>
                    <a:pt x="3235"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8" name="Google Shape;588;p15"/>
            <p:cNvSpPr/>
            <p:nvPr/>
          </p:nvSpPr>
          <p:spPr>
            <a:xfrm>
              <a:off x="7149414" y="4057088"/>
              <a:ext cx="217944" cy="97278"/>
            </a:xfrm>
            <a:custGeom>
              <a:rect b="b" l="l" r="r" t="t"/>
              <a:pathLst>
                <a:path extrusionOk="0" h="4592" w="10288">
                  <a:moveTo>
                    <a:pt x="10216" y="0"/>
                  </a:moveTo>
                  <a:lnTo>
                    <a:pt x="4679" y="60"/>
                  </a:lnTo>
                  <a:lnTo>
                    <a:pt x="4691" y="3025"/>
                  </a:lnTo>
                  <a:cubicBezTo>
                    <a:pt x="4691" y="3025"/>
                    <a:pt x="0" y="4132"/>
                    <a:pt x="1143" y="4465"/>
                  </a:cubicBezTo>
                  <a:cubicBezTo>
                    <a:pt x="1459" y="4557"/>
                    <a:pt x="2272" y="4591"/>
                    <a:pt x="3289" y="4591"/>
                  </a:cubicBezTo>
                  <a:cubicBezTo>
                    <a:pt x="5570" y="4591"/>
                    <a:pt x="8880" y="4420"/>
                    <a:pt x="9942" y="4346"/>
                  </a:cubicBezTo>
                  <a:lnTo>
                    <a:pt x="10287" y="4322"/>
                  </a:lnTo>
                  <a:lnTo>
                    <a:pt x="10216" y="0"/>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89" name="Google Shape;589;p15"/>
            <p:cNvSpPr/>
            <p:nvPr/>
          </p:nvSpPr>
          <p:spPr>
            <a:xfrm>
              <a:off x="7324715" y="4114031"/>
              <a:ext cx="42390" cy="34128"/>
            </a:xfrm>
            <a:custGeom>
              <a:rect b="b" l="l" r="r" t="t"/>
              <a:pathLst>
                <a:path extrusionOk="0" h="1611" w="2001">
                  <a:moveTo>
                    <a:pt x="1883" y="1"/>
                  </a:moveTo>
                  <a:cubicBezTo>
                    <a:pt x="1450" y="1"/>
                    <a:pt x="1024" y="153"/>
                    <a:pt x="691" y="420"/>
                  </a:cubicBezTo>
                  <a:cubicBezTo>
                    <a:pt x="322" y="718"/>
                    <a:pt x="72" y="1146"/>
                    <a:pt x="0" y="1610"/>
                  </a:cubicBezTo>
                  <a:lnTo>
                    <a:pt x="2000" y="1551"/>
                  </a:lnTo>
                  <a:lnTo>
                    <a:pt x="1977" y="3"/>
                  </a:lnTo>
                  <a:cubicBezTo>
                    <a:pt x="1945" y="2"/>
                    <a:pt x="1914" y="1"/>
                    <a:pt x="1883" y="1"/>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0" name="Google Shape;590;p15"/>
            <p:cNvSpPr/>
            <p:nvPr/>
          </p:nvSpPr>
          <p:spPr>
            <a:xfrm>
              <a:off x="7165556" y="4134263"/>
              <a:ext cx="201802" cy="19786"/>
            </a:xfrm>
            <a:custGeom>
              <a:rect b="b" l="l" r="r" t="t"/>
              <a:pathLst>
                <a:path extrusionOk="0" h="934" w="9526">
                  <a:moveTo>
                    <a:pt x="1643" y="1"/>
                  </a:moveTo>
                  <a:cubicBezTo>
                    <a:pt x="1643" y="1"/>
                    <a:pt x="0" y="501"/>
                    <a:pt x="203" y="775"/>
                  </a:cubicBezTo>
                  <a:cubicBezTo>
                    <a:pt x="292" y="884"/>
                    <a:pt x="1450" y="933"/>
                    <a:pt x="2971" y="933"/>
                  </a:cubicBezTo>
                  <a:cubicBezTo>
                    <a:pt x="5084" y="933"/>
                    <a:pt x="7898" y="839"/>
                    <a:pt x="9525" y="679"/>
                  </a:cubicBezTo>
                  <a:lnTo>
                    <a:pt x="9525" y="560"/>
                  </a:lnTo>
                  <a:lnTo>
                    <a:pt x="2155" y="715"/>
                  </a:lnTo>
                  <a:cubicBezTo>
                    <a:pt x="2155" y="715"/>
                    <a:pt x="1965" y="13"/>
                    <a:pt x="1643" y="1"/>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1" name="Google Shape;591;p15"/>
            <p:cNvSpPr/>
            <p:nvPr/>
          </p:nvSpPr>
          <p:spPr>
            <a:xfrm>
              <a:off x="7177653" y="4145872"/>
              <a:ext cx="191210" cy="3919"/>
            </a:xfrm>
            <a:custGeom>
              <a:rect b="b" l="l" r="r" t="t"/>
              <a:pathLst>
                <a:path extrusionOk="0" h="185" w="9026">
                  <a:moveTo>
                    <a:pt x="8930" y="0"/>
                  </a:moveTo>
                  <a:lnTo>
                    <a:pt x="8657" y="24"/>
                  </a:lnTo>
                  <a:lnTo>
                    <a:pt x="8157" y="54"/>
                  </a:lnTo>
                  <a:lnTo>
                    <a:pt x="8157" y="54"/>
                  </a:lnTo>
                  <a:lnTo>
                    <a:pt x="8657" y="36"/>
                  </a:lnTo>
                  <a:lnTo>
                    <a:pt x="8930" y="36"/>
                  </a:lnTo>
                  <a:lnTo>
                    <a:pt x="9026" y="0"/>
                  </a:lnTo>
                  <a:close/>
                  <a:moveTo>
                    <a:pt x="8157" y="54"/>
                  </a:moveTo>
                  <a:lnTo>
                    <a:pt x="7657" y="72"/>
                  </a:lnTo>
                  <a:cubicBezTo>
                    <a:pt x="6799" y="96"/>
                    <a:pt x="5632" y="155"/>
                    <a:pt x="4335" y="155"/>
                  </a:cubicBezTo>
                  <a:lnTo>
                    <a:pt x="1" y="155"/>
                  </a:lnTo>
                  <a:lnTo>
                    <a:pt x="1001" y="179"/>
                  </a:lnTo>
                  <a:cubicBezTo>
                    <a:pt x="1572" y="179"/>
                    <a:pt x="2287" y="184"/>
                    <a:pt x="3084" y="184"/>
                  </a:cubicBezTo>
                  <a:cubicBezTo>
                    <a:pt x="3483" y="184"/>
                    <a:pt x="3902" y="183"/>
                    <a:pt x="4335" y="179"/>
                  </a:cubicBezTo>
                  <a:cubicBezTo>
                    <a:pt x="5632" y="167"/>
                    <a:pt x="6799" y="119"/>
                    <a:pt x="7657" y="84"/>
                  </a:cubicBezTo>
                  <a:lnTo>
                    <a:pt x="8157" y="54"/>
                  </a:ln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2" name="Google Shape;592;p15"/>
            <p:cNvSpPr/>
            <p:nvPr/>
          </p:nvSpPr>
          <p:spPr>
            <a:xfrm>
              <a:off x="7199091" y="4133013"/>
              <a:ext cx="11884" cy="18176"/>
            </a:xfrm>
            <a:custGeom>
              <a:rect b="b" l="l" r="r" t="t"/>
              <a:pathLst>
                <a:path extrusionOk="0" h="858" w="561">
                  <a:moveTo>
                    <a:pt x="1" y="0"/>
                  </a:moveTo>
                  <a:lnTo>
                    <a:pt x="1" y="0"/>
                  </a:lnTo>
                  <a:cubicBezTo>
                    <a:pt x="132" y="107"/>
                    <a:pt x="251" y="238"/>
                    <a:pt x="346" y="381"/>
                  </a:cubicBezTo>
                  <a:cubicBezTo>
                    <a:pt x="429" y="536"/>
                    <a:pt x="501" y="691"/>
                    <a:pt x="549" y="857"/>
                  </a:cubicBezTo>
                  <a:cubicBezTo>
                    <a:pt x="560" y="679"/>
                    <a:pt x="513" y="488"/>
                    <a:pt x="406" y="345"/>
                  </a:cubicBezTo>
                  <a:cubicBezTo>
                    <a:pt x="322" y="179"/>
                    <a:pt x="179" y="60"/>
                    <a:pt x="1"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3" name="Google Shape;593;p15"/>
            <p:cNvSpPr/>
            <p:nvPr/>
          </p:nvSpPr>
          <p:spPr>
            <a:xfrm>
              <a:off x="7238706" y="4123395"/>
              <a:ext cx="6821" cy="9893"/>
            </a:xfrm>
            <a:custGeom>
              <a:rect b="b" l="l" r="r" t="t"/>
              <a:pathLst>
                <a:path extrusionOk="0" h="467" w="322">
                  <a:moveTo>
                    <a:pt x="15" y="1"/>
                  </a:moveTo>
                  <a:cubicBezTo>
                    <a:pt x="14" y="1"/>
                    <a:pt x="13" y="1"/>
                    <a:pt x="12" y="2"/>
                  </a:cubicBezTo>
                  <a:cubicBezTo>
                    <a:pt x="0" y="14"/>
                    <a:pt x="48" y="133"/>
                    <a:pt x="131" y="252"/>
                  </a:cubicBezTo>
                  <a:cubicBezTo>
                    <a:pt x="214" y="383"/>
                    <a:pt x="298" y="466"/>
                    <a:pt x="310" y="466"/>
                  </a:cubicBezTo>
                  <a:cubicBezTo>
                    <a:pt x="322" y="454"/>
                    <a:pt x="274" y="335"/>
                    <a:pt x="191" y="216"/>
                  </a:cubicBezTo>
                  <a:cubicBezTo>
                    <a:pt x="112" y="92"/>
                    <a:pt x="33" y="1"/>
                    <a:pt x="15"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4" name="Google Shape;594;p15"/>
            <p:cNvSpPr/>
            <p:nvPr/>
          </p:nvSpPr>
          <p:spPr>
            <a:xfrm>
              <a:off x="7247032" y="4121361"/>
              <a:ext cx="7838" cy="6610"/>
            </a:xfrm>
            <a:custGeom>
              <a:rect b="b" l="l" r="r" t="t"/>
              <a:pathLst>
                <a:path extrusionOk="0" h="312" w="370">
                  <a:moveTo>
                    <a:pt x="17" y="1"/>
                  </a:moveTo>
                  <a:cubicBezTo>
                    <a:pt x="14" y="1"/>
                    <a:pt x="13" y="1"/>
                    <a:pt x="12" y="2"/>
                  </a:cubicBezTo>
                  <a:cubicBezTo>
                    <a:pt x="0" y="26"/>
                    <a:pt x="71" y="110"/>
                    <a:pt x="167" y="193"/>
                  </a:cubicBezTo>
                  <a:cubicBezTo>
                    <a:pt x="262" y="276"/>
                    <a:pt x="357" y="312"/>
                    <a:pt x="357" y="312"/>
                  </a:cubicBezTo>
                  <a:cubicBezTo>
                    <a:pt x="369" y="300"/>
                    <a:pt x="310" y="217"/>
                    <a:pt x="214" y="133"/>
                  </a:cubicBezTo>
                  <a:cubicBezTo>
                    <a:pt x="116" y="57"/>
                    <a:pt x="38" y="1"/>
                    <a:pt x="17"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5" name="Google Shape;595;p15"/>
            <p:cNvSpPr/>
            <p:nvPr/>
          </p:nvSpPr>
          <p:spPr>
            <a:xfrm>
              <a:off x="7248282" y="4116213"/>
              <a:ext cx="12372" cy="1695"/>
            </a:xfrm>
            <a:custGeom>
              <a:rect b="b" l="l" r="r" t="t"/>
              <a:pathLst>
                <a:path extrusionOk="0" h="80" w="584">
                  <a:moveTo>
                    <a:pt x="394" y="0"/>
                  </a:moveTo>
                  <a:cubicBezTo>
                    <a:pt x="358" y="0"/>
                    <a:pt x="321" y="3"/>
                    <a:pt x="286" y="7"/>
                  </a:cubicBezTo>
                  <a:cubicBezTo>
                    <a:pt x="132" y="7"/>
                    <a:pt x="1" y="31"/>
                    <a:pt x="1" y="43"/>
                  </a:cubicBezTo>
                  <a:cubicBezTo>
                    <a:pt x="62" y="66"/>
                    <a:pt x="124" y="79"/>
                    <a:pt x="185" y="79"/>
                  </a:cubicBezTo>
                  <a:cubicBezTo>
                    <a:pt x="219" y="79"/>
                    <a:pt x="253" y="75"/>
                    <a:pt x="286" y="67"/>
                  </a:cubicBezTo>
                  <a:cubicBezTo>
                    <a:pt x="313" y="70"/>
                    <a:pt x="339" y="71"/>
                    <a:pt x="365" y="71"/>
                  </a:cubicBezTo>
                  <a:cubicBezTo>
                    <a:pt x="441" y="71"/>
                    <a:pt x="513" y="58"/>
                    <a:pt x="584" y="31"/>
                  </a:cubicBezTo>
                  <a:cubicBezTo>
                    <a:pt x="524" y="8"/>
                    <a:pt x="458" y="0"/>
                    <a:pt x="394"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6" name="Google Shape;596;p15"/>
            <p:cNvSpPr/>
            <p:nvPr/>
          </p:nvSpPr>
          <p:spPr>
            <a:xfrm>
              <a:off x="7248790" y="4109286"/>
              <a:ext cx="13643" cy="2309"/>
            </a:xfrm>
            <a:custGeom>
              <a:rect b="b" l="l" r="r" t="t"/>
              <a:pathLst>
                <a:path extrusionOk="0" h="109" w="644">
                  <a:moveTo>
                    <a:pt x="643" y="1"/>
                  </a:moveTo>
                  <a:cubicBezTo>
                    <a:pt x="536" y="1"/>
                    <a:pt x="429" y="13"/>
                    <a:pt x="322" y="37"/>
                  </a:cubicBezTo>
                  <a:cubicBezTo>
                    <a:pt x="215" y="37"/>
                    <a:pt x="108" y="49"/>
                    <a:pt x="0" y="60"/>
                  </a:cubicBezTo>
                  <a:cubicBezTo>
                    <a:pt x="72" y="92"/>
                    <a:pt x="143" y="108"/>
                    <a:pt x="215" y="108"/>
                  </a:cubicBezTo>
                  <a:cubicBezTo>
                    <a:pt x="250" y="108"/>
                    <a:pt x="286" y="104"/>
                    <a:pt x="322" y="96"/>
                  </a:cubicBezTo>
                  <a:cubicBezTo>
                    <a:pt x="337" y="98"/>
                    <a:pt x="352" y="98"/>
                    <a:pt x="367" y="98"/>
                  </a:cubicBezTo>
                  <a:cubicBezTo>
                    <a:pt x="468" y="98"/>
                    <a:pt x="560" y="63"/>
                    <a:pt x="643"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7" name="Google Shape;597;p15"/>
            <p:cNvSpPr/>
            <p:nvPr/>
          </p:nvSpPr>
          <p:spPr>
            <a:xfrm>
              <a:off x="7218772" y="4112612"/>
              <a:ext cx="22477" cy="12350"/>
            </a:xfrm>
            <a:custGeom>
              <a:rect b="b" l="l" r="r" t="t"/>
              <a:pathLst>
                <a:path extrusionOk="0" h="583" w="1061">
                  <a:moveTo>
                    <a:pt x="338" y="65"/>
                  </a:moveTo>
                  <a:cubicBezTo>
                    <a:pt x="396" y="65"/>
                    <a:pt x="455" y="75"/>
                    <a:pt x="512" y="94"/>
                  </a:cubicBezTo>
                  <a:cubicBezTo>
                    <a:pt x="632" y="118"/>
                    <a:pt x="739" y="189"/>
                    <a:pt x="834" y="284"/>
                  </a:cubicBezTo>
                  <a:cubicBezTo>
                    <a:pt x="882" y="349"/>
                    <a:pt x="920" y="414"/>
                    <a:pt x="950" y="482"/>
                  </a:cubicBezTo>
                  <a:lnTo>
                    <a:pt x="950" y="482"/>
                  </a:lnTo>
                  <a:cubicBezTo>
                    <a:pt x="885" y="477"/>
                    <a:pt x="793" y="468"/>
                    <a:pt x="679" y="451"/>
                  </a:cubicBezTo>
                  <a:cubicBezTo>
                    <a:pt x="560" y="427"/>
                    <a:pt x="441" y="392"/>
                    <a:pt x="322" y="356"/>
                  </a:cubicBezTo>
                  <a:cubicBezTo>
                    <a:pt x="251" y="332"/>
                    <a:pt x="179" y="308"/>
                    <a:pt x="120" y="273"/>
                  </a:cubicBezTo>
                  <a:cubicBezTo>
                    <a:pt x="48" y="237"/>
                    <a:pt x="24" y="165"/>
                    <a:pt x="84" y="130"/>
                  </a:cubicBezTo>
                  <a:cubicBezTo>
                    <a:pt x="162" y="87"/>
                    <a:pt x="250" y="65"/>
                    <a:pt x="338" y="65"/>
                  </a:cubicBezTo>
                  <a:close/>
                  <a:moveTo>
                    <a:pt x="354" y="0"/>
                  </a:moveTo>
                  <a:cubicBezTo>
                    <a:pt x="255" y="0"/>
                    <a:pt x="154" y="23"/>
                    <a:pt x="60" y="70"/>
                  </a:cubicBezTo>
                  <a:cubicBezTo>
                    <a:pt x="24" y="106"/>
                    <a:pt x="1" y="165"/>
                    <a:pt x="12" y="213"/>
                  </a:cubicBezTo>
                  <a:cubicBezTo>
                    <a:pt x="24" y="261"/>
                    <a:pt x="60" y="308"/>
                    <a:pt x="108" y="332"/>
                  </a:cubicBezTo>
                  <a:cubicBezTo>
                    <a:pt x="167" y="368"/>
                    <a:pt x="251" y="392"/>
                    <a:pt x="322" y="415"/>
                  </a:cubicBezTo>
                  <a:cubicBezTo>
                    <a:pt x="441" y="451"/>
                    <a:pt x="572" y="475"/>
                    <a:pt x="703" y="487"/>
                  </a:cubicBezTo>
                  <a:cubicBezTo>
                    <a:pt x="763" y="499"/>
                    <a:pt x="822" y="505"/>
                    <a:pt x="882" y="505"/>
                  </a:cubicBezTo>
                  <a:cubicBezTo>
                    <a:pt x="907" y="505"/>
                    <a:pt x="933" y="504"/>
                    <a:pt x="959" y="501"/>
                  </a:cubicBezTo>
                  <a:lnTo>
                    <a:pt x="959" y="501"/>
                  </a:lnTo>
                  <a:cubicBezTo>
                    <a:pt x="970" y="528"/>
                    <a:pt x="980" y="555"/>
                    <a:pt x="989" y="582"/>
                  </a:cubicBezTo>
                  <a:cubicBezTo>
                    <a:pt x="1011" y="582"/>
                    <a:pt x="1012" y="551"/>
                    <a:pt x="993" y="498"/>
                  </a:cubicBezTo>
                  <a:lnTo>
                    <a:pt x="993" y="498"/>
                  </a:lnTo>
                  <a:cubicBezTo>
                    <a:pt x="1015" y="495"/>
                    <a:pt x="1038" y="491"/>
                    <a:pt x="1060" y="487"/>
                  </a:cubicBezTo>
                  <a:cubicBezTo>
                    <a:pt x="1060" y="487"/>
                    <a:pt x="1035" y="487"/>
                    <a:pt x="988" y="484"/>
                  </a:cubicBezTo>
                  <a:lnTo>
                    <a:pt x="988" y="484"/>
                  </a:lnTo>
                  <a:cubicBezTo>
                    <a:pt x="976" y="402"/>
                    <a:pt x="929" y="320"/>
                    <a:pt x="870" y="261"/>
                  </a:cubicBezTo>
                  <a:cubicBezTo>
                    <a:pt x="750" y="93"/>
                    <a:pt x="556" y="0"/>
                    <a:pt x="354"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8" name="Google Shape;598;p15"/>
            <p:cNvSpPr/>
            <p:nvPr/>
          </p:nvSpPr>
          <p:spPr>
            <a:xfrm>
              <a:off x="7237944" y="4108799"/>
              <a:ext cx="11122" cy="14638"/>
            </a:xfrm>
            <a:custGeom>
              <a:rect b="b" l="l" r="r" t="t"/>
              <a:pathLst>
                <a:path extrusionOk="0" h="691" w="525">
                  <a:moveTo>
                    <a:pt x="405" y="0"/>
                  </a:moveTo>
                  <a:cubicBezTo>
                    <a:pt x="286" y="0"/>
                    <a:pt x="167" y="72"/>
                    <a:pt x="108" y="179"/>
                  </a:cubicBezTo>
                  <a:cubicBezTo>
                    <a:pt x="60" y="262"/>
                    <a:pt x="24" y="345"/>
                    <a:pt x="12" y="441"/>
                  </a:cubicBezTo>
                  <a:cubicBezTo>
                    <a:pt x="0" y="607"/>
                    <a:pt x="60" y="691"/>
                    <a:pt x="60" y="691"/>
                  </a:cubicBezTo>
                  <a:cubicBezTo>
                    <a:pt x="60" y="607"/>
                    <a:pt x="60" y="524"/>
                    <a:pt x="72" y="453"/>
                  </a:cubicBezTo>
                  <a:cubicBezTo>
                    <a:pt x="84" y="369"/>
                    <a:pt x="119" y="286"/>
                    <a:pt x="167" y="214"/>
                  </a:cubicBezTo>
                  <a:cubicBezTo>
                    <a:pt x="223" y="147"/>
                    <a:pt x="311" y="59"/>
                    <a:pt x="391" y="59"/>
                  </a:cubicBezTo>
                  <a:cubicBezTo>
                    <a:pt x="396" y="59"/>
                    <a:pt x="400" y="59"/>
                    <a:pt x="405" y="60"/>
                  </a:cubicBezTo>
                  <a:cubicBezTo>
                    <a:pt x="477" y="72"/>
                    <a:pt x="453" y="214"/>
                    <a:pt x="405" y="286"/>
                  </a:cubicBezTo>
                  <a:cubicBezTo>
                    <a:pt x="358" y="369"/>
                    <a:pt x="310" y="441"/>
                    <a:pt x="250" y="500"/>
                  </a:cubicBezTo>
                  <a:cubicBezTo>
                    <a:pt x="155" y="619"/>
                    <a:pt x="84" y="667"/>
                    <a:pt x="84" y="679"/>
                  </a:cubicBezTo>
                  <a:cubicBezTo>
                    <a:pt x="85" y="680"/>
                    <a:pt x="87" y="681"/>
                    <a:pt x="89" y="681"/>
                  </a:cubicBezTo>
                  <a:cubicBezTo>
                    <a:pt x="113" y="681"/>
                    <a:pt x="190" y="632"/>
                    <a:pt x="286" y="536"/>
                  </a:cubicBezTo>
                  <a:cubicBezTo>
                    <a:pt x="358" y="476"/>
                    <a:pt x="405" y="393"/>
                    <a:pt x="453" y="322"/>
                  </a:cubicBezTo>
                  <a:cubicBezTo>
                    <a:pt x="489" y="274"/>
                    <a:pt x="512" y="214"/>
                    <a:pt x="512" y="155"/>
                  </a:cubicBezTo>
                  <a:cubicBezTo>
                    <a:pt x="524" y="83"/>
                    <a:pt x="477" y="12"/>
                    <a:pt x="405"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599" name="Google Shape;599;p15"/>
            <p:cNvSpPr/>
            <p:nvPr/>
          </p:nvSpPr>
          <p:spPr>
            <a:xfrm>
              <a:off x="7324715" y="4113142"/>
              <a:ext cx="41373" cy="34509"/>
            </a:xfrm>
            <a:custGeom>
              <a:rect b="b" l="l" r="r" t="t"/>
              <a:pathLst>
                <a:path extrusionOk="0" h="1629" w="1953">
                  <a:moveTo>
                    <a:pt x="1697" y="1"/>
                  </a:moveTo>
                  <a:cubicBezTo>
                    <a:pt x="1643" y="1"/>
                    <a:pt x="1590" y="3"/>
                    <a:pt x="1536" y="9"/>
                  </a:cubicBezTo>
                  <a:cubicBezTo>
                    <a:pt x="845" y="69"/>
                    <a:pt x="262" y="545"/>
                    <a:pt x="72" y="1212"/>
                  </a:cubicBezTo>
                  <a:cubicBezTo>
                    <a:pt x="36" y="1307"/>
                    <a:pt x="12" y="1414"/>
                    <a:pt x="12" y="1510"/>
                  </a:cubicBezTo>
                  <a:cubicBezTo>
                    <a:pt x="12" y="1581"/>
                    <a:pt x="0" y="1617"/>
                    <a:pt x="12" y="1629"/>
                  </a:cubicBezTo>
                  <a:cubicBezTo>
                    <a:pt x="24" y="1629"/>
                    <a:pt x="24" y="1462"/>
                    <a:pt x="107" y="1224"/>
                  </a:cubicBezTo>
                  <a:cubicBezTo>
                    <a:pt x="214" y="914"/>
                    <a:pt x="405" y="640"/>
                    <a:pt x="655" y="438"/>
                  </a:cubicBezTo>
                  <a:cubicBezTo>
                    <a:pt x="905" y="224"/>
                    <a:pt x="1215" y="93"/>
                    <a:pt x="1536" y="57"/>
                  </a:cubicBezTo>
                  <a:cubicBezTo>
                    <a:pt x="1786" y="33"/>
                    <a:pt x="1953" y="33"/>
                    <a:pt x="1953" y="33"/>
                  </a:cubicBezTo>
                  <a:cubicBezTo>
                    <a:pt x="1953" y="33"/>
                    <a:pt x="1917" y="21"/>
                    <a:pt x="1858" y="9"/>
                  </a:cubicBezTo>
                  <a:cubicBezTo>
                    <a:pt x="1804" y="3"/>
                    <a:pt x="1750" y="1"/>
                    <a:pt x="1697"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0" name="Google Shape;600;p15"/>
            <p:cNvSpPr/>
            <p:nvPr/>
          </p:nvSpPr>
          <p:spPr>
            <a:xfrm>
              <a:off x="7352954" y="4065159"/>
              <a:ext cx="2288" cy="48194"/>
            </a:xfrm>
            <a:custGeom>
              <a:rect b="b" l="l" r="r" t="t"/>
              <a:pathLst>
                <a:path extrusionOk="0" h="2275" w="108">
                  <a:moveTo>
                    <a:pt x="36" y="0"/>
                  </a:moveTo>
                  <a:cubicBezTo>
                    <a:pt x="13" y="381"/>
                    <a:pt x="1" y="762"/>
                    <a:pt x="24" y="1143"/>
                  </a:cubicBezTo>
                  <a:cubicBezTo>
                    <a:pt x="24" y="1524"/>
                    <a:pt x="48" y="1905"/>
                    <a:pt x="84" y="2274"/>
                  </a:cubicBezTo>
                  <a:cubicBezTo>
                    <a:pt x="108" y="1524"/>
                    <a:pt x="96" y="762"/>
                    <a:pt x="36"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1" name="Google Shape;601;p15"/>
            <p:cNvSpPr/>
            <p:nvPr/>
          </p:nvSpPr>
          <p:spPr>
            <a:xfrm>
              <a:off x="7275525" y="4136932"/>
              <a:ext cx="34319" cy="2097"/>
            </a:xfrm>
            <a:custGeom>
              <a:rect b="b" l="l" r="r" t="t"/>
              <a:pathLst>
                <a:path extrusionOk="0" h="99" w="1620">
                  <a:moveTo>
                    <a:pt x="1590" y="0"/>
                  </a:moveTo>
                  <a:cubicBezTo>
                    <a:pt x="1495" y="0"/>
                    <a:pt x="1177" y="41"/>
                    <a:pt x="810" y="41"/>
                  </a:cubicBezTo>
                  <a:cubicBezTo>
                    <a:pt x="508" y="41"/>
                    <a:pt x="249" y="31"/>
                    <a:pt x="110" y="31"/>
                  </a:cubicBezTo>
                  <a:cubicBezTo>
                    <a:pt x="40" y="31"/>
                    <a:pt x="0" y="33"/>
                    <a:pt x="0" y="41"/>
                  </a:cubicBezTo>
                  <a:cubicBezTo>
                    <a:pt x="192" y="76"/>
                    <a:pt x="390" y="98"/>
                    <a:pt x="590" y="98"/>
                  </a:cubicBezTo>
                  <a:cubicBezTo>
                    <a:pt x="663" y="98"/>
                    <a:pt x="737" y="95"/>
                    <a:pt x="810" y="89"/>
                  </a:cubicBezTo>
                  <a:cubicBezTo>
                    <a:pt x="845" y="91"/>
                    <a:pt x="881" y="91"/>
                    <a:pt x="916" y="91"/>
                  </a:cubicBezTo>
                  <a:cubicBezTo>
                    <a:pt x="1154" y="91"/>
                    <a:pt x="1392" y="57"/>
                    <a:pt x="1620" y="6"/>
                  </a:cubicBezTo>
                  <a:cubicBezTo>
                    <a:pt x="1620" y="2"/>
                    <a:pt x="1609" y="0"/>
                    <a:pt x="159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2" name="Google Shape;602;p15"/>
            <p:cNvSpPr/>
            <p:nvPr/>
          </p:nvSpPr>
          <p:spPr>
            <a:xfrm>
              <a:off x="7329249" y="4136529"/>
              <a:ext cx="3559" cy="6843"/>
            </a:xfrm>
            <a:custGeom>
              <a:rect b="b" l="l" r="r" t="t"/>
              <a:pathLst>
                <a:path extrusionOk="0" h="323" w="168">
                  <a:moveTo>
                    <a:pt x="167" y="1"/>
                  </a:moveTo>
                  <a:cubicBezTo>
                    <a:pt x="155" y="1"/>
                    <a:pt x="60" y="48"/>
                    <a:pt x="24" y="144"/>
                  </a:cubicBezTo>
                  <a:cubicBezTo>
                    <a:pt x="0" y="239"/>
                    <a:pt x="12" y="322"/>
                    <a:pt x="24" y="322"/>
                  </a:cubicBezTo>
                  <a:cubicBezTo>
                    <a:pt x="48" y="322"/>
                    <a:pt x="72" y="251"/>
                    <a:pt x="108" y="167"/>
                  </a:cubicBezTo>
                  <a:cubicBezTo>
                    <a:pt x="143" y="84"/>
                    <a:pt x="167" y="25"/>
                    <a:pt x="167"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3" name="Google Shape;603;p15"/>
            <p:cNvSpPr/>
            <p:nvPr/>
          </p:nvSpPr>
          <p:spPr>
            <a:xfrm>
              <a:off x="7336558" y="4125641"/>
              <a:ext cx="4809" cy="4661"/>
            </a:xfrm>
            <a:custGeom>
              <a:rect b="b" l="l" r="r" t="t"/>
              <a:pathLst>
                <a:path extrusionOk="0" h="220" w="227">
                  <a:moveTo>
                    <a:pt x="220" y="1"/>
                  </a:moveTo>
                  <a:cubicBezTo>
                    <a:pt x="200" y="1"/>
                    <a:pt x="148" y="34"/>
                    <a:pt x="96" y="86"/>
                  </a:cubicBezTo>
                  <a:cubicBezTo>
                    <a:pt x="36" y="146"/>
                    <a:pt x="1" y="205"/>
                    <a:pt x="13" y="217"/>
                  </a:cubicBezTo>
                  <a:cubicBezTo>
                    <a:pt x="16" y="219"/>
                    <a:pt x="19" y="219"/>
                    <a:pt x="24" y="219"/>
                  </a:cubicBezTo>
                  <a:cubicBezTo>
                    <a:pt x="52" y="219"/>
                    <a:pt x="102" y="186"/>
                    <a:pt x="144" y="134"/>
                  </a:cubicBezTo>
                  <a:cubicBezTo>
                    <a:pt x="203" y="74"/>
                    <a:pt x="227" y="3"/>
                    <a:pt x="227" y="3"/>
                  </a:cubicBezTo>
                  <a:cubicBezTo>
                    <a:pt x="225" y="1"/>
                    <a:pt x="223" y="1"/>
                    <a:pt x="220"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4" name="Google Shape;604;p15"/>
            <p:cNvSpPr/>
            <p:nvPr/>
          </p:nvSpPr>
          <p:spPr>
            <a:xfrm>
              <a:off x="7346641" y="4120069"/>
              <a:ext cx="7097" cy="2923"/>
            </a:xfrm>
            <a:custGeom>
              <a:rect b="b" l="l" r="r" t="t"/>
              <a:pathLst>
                <a:path extrusionOk="0" h="138" w="335">
                  <a:moveTo>
                    <a:pt x="237" y="0"/>
                  </a:moveTo>
                  <a:cubicBezTo>
                    <a:pt x="209" y="0"/>
                    <a:pt x="178" y="4"/>
                    <a:pt x="144" y="16"/>
                  </a:cubicBezTo>
                  <a:cubicBezTo>
                    <a:pt x="49" y="52"/>
                    <a:pt x="1" y="123"/>
                    <a:pt x="13" y="135"/>
                  </a:cubicBezTo>
                  <a:cubicBezTo>
                    <a:pt x="16" y="136"/>
                    <a:pt x="20" y="137"/>
                    <a:pt x="24" y="137"/>
                  </a:cubicBezTo>
                  <a:cubicBezTo>
                    <a:pt x="53" y="137"/>
                    <a:pt x="106" y="106"/>
                    <a:pt x="168" y="75"/>
                  </a:cubicBezTo>
                  <a:cubicBezTo>
                    <a:pt x="251" y="52"/>
                    <a:pt x="334" y="52"/>
                    <a:pt x="334" y="28"/>
                  </a:cubicBezTo>
                  <a:cubicBezTo>
                    <a:pt x="334" y="20"/>
                    <a:pt x="295" y="0"/>
                    <a:pt x="237"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5" name="Google Shape;605;p15"/>
            <p:cNvSpPr/>
            <p:nvPr/>
          </p:nvSpPr>
          <p:spPr>
            <a:xfrm>
              <a:off x="7358759" y="4117929"/>
              <a:ext cx="3559" cy="1928"/>
            </a:xfrm>
            <a:custGeom>
              <a:rect b="b" l="l" r="r" t="t"/>
              <a:pathLst>
                <a:path extrusionOk="0" h="91" w="168">
                  <a:moveTo>
                    <a:pt x="139" y="1"/>
                  </a:moveTo>
                  <a:cubicBezTo>
                    <a:pt x="123" y="1"/>
                    <a:pt x="102" y="4"/>
                    <a:pt x="84" y="10"/>
                  </a:cubicBezTo>
                  <a:cubicBezTo>
                    <a:pt x="36" y="33"/>
                    <a:pt x="0" y="57"/>
                    <a:pt x="12" y="81"/>
                  </a:cubicBezTo>
                  <a:cubicBezTo>
                    <a:pt x="12" y="87"/>
                    <a:pt x="24" y="90"/>
                    <a:pt x="42" y="90"/>
                  </a:cubicBezTo>
                  <a:cubicBezTo>
                    <a:pt x="60" y="90"/>
                    <a:pt x="84" y="87"/>
                    <a:pt x="108" y="81"/>
                  </a:cubicBezTo>
                  <a:cubicBezTo>
                    <a:pt x="155" y="57"/>
                    <a:pt x="167" y="33"/>
                    <a:pt x="167" y="10"/>
                  </a:cubicBezTo>
                  <a:cubicBezTo>
                    <a:pt x="167" y="4"/>
                    <a:pt x="155" y="1"/>
                    <a:pt x="139"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6" name="Google Shape;606;p15"/>
            <p:cNvSpPr/>
            <p:nvPr/>
          </p:nvSpPr>
          <p:spPr>
            <a:xfrm>
              <a:off x="7717179" y="4029336"/>
              <a:ext cx="221652" cy="122615"/>
            </a:xfrm>
            <a:custGeom>
              <a:rect b="b" l="l" r="r" t="t"/>
              <a:pathLst>
                <a:path extrusionOk="0" h="5788" w="10463">
                  <a:moveTo>
                    <a:pt x="5287" y="1"/>
                  </a:moveTo>
                  <a:lnTo>
                    <a:pt x="0" y="1656"/>
                  </a:lnTo>
                  <a:lnTo>
                    <a:pt x="1286" y="5787"/>
                  </a:lnTo>
                  <a:lnTo>
                    <a:pt x="1608" y="5704"/>
                  </a:lnTo>
                  <a:cubicBezTo>
                    <a:pt x="3096" y="5335"/>
                    <a:pt x="9120" y="3692"/>
                    <a:pt x="10013" y="3096"/>
                  </a:cubicBezTo>
                  <a:cubicBezTo>
                    <a:pt x="10463" y="2778"/>
                    <a:pt x="9689" y="2693"/>
                    <a:pt x="8722" y="2693"/>
                  </a:cubicBezTo>
                  <a:cubicBezTo>
                    <a:pt x="7589" y="2693"/>
                    <a:pt x="6192" y="2811"/>
                    <a:pt x="6192" y="2811"/>
                  </a:cubicBezTo>
                  <a:lnTo>
                    <a:pt x="5287"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7" name="Google Shape;607;p15"/>
            <p:cNvSpPr/>
            <p:nvPr/>
          </p:nvSpPr>
          <p:spPr>
            <a:xfrm>
              <a:off x="7734063" y="4115980"/>
              <a:ext cx="50482" cy="33937"/>
            </a:xfrm>
            <a:custGeom>
              <a:rect b="b" l="l" r="r" t="t"/>
              <a:pathLst>
                <a:path extrusionOk="0" h="1602" w="2383">
                  <a:moveTo>
                    <a:pt x="675" y="0"/>
                  </a:moveTo>
                  <a:cubicBezTo>
                    <a:pt x="444" y="0"/>
                    <a:pt x="215" y="42"/>
                    <a:pt x="1" y="125"/>
                  </a:cubicBezTo>
                  <a:lnTo>
                    <a:pt x="465" y="1602"/>
                  </a:lnTo>
                  <a:lnTo>
                    <a:pt x="2382" y="1042"/>
                  </a:lnTo>
                  <a:cubicBezTo>
                    <a:pt x="2168" y="626"/>
                    <a:pt x="1799" y="292"/>
                    <a:pt x="1358" y="125"/>
                  </a:cubicBezTo>
                  <a:cubicBezTo>
                    <a:pt x="1138" y="42"/>
                    <a:pt x="906" y="0"/>
                    <a:pt x="675" y="0"/>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8" name="Google Shape;608;p15"/>
            <p:cNvSpPr/>
            <p:nvPr/>
          </p:nvSpPr>
          <p:spPr>
            <a:xfrm>
              <a:off x="7743660" y="4086280"/>
              <a:ext cx="190680" cy="65417"/>
            </a:xfrm>
            <a:custGeom>
              <a:rect b="b" l="l" r="r" t="t"/>
              <a:pathLst>
                <a:path extrusionOk="0" h="3088" w="9001">
                  <a:moveTo>
                    <a:pt x="7537" y="1"/>
                  </a:moveTo>
                  <a:cubicBezTo>
                    <a:pt x="7400" y="1"/>
                    <a:pt x="7311" y="3"/>
                    <a:pt x="7311" y="3"/>
                  </a:cubicBezTo>
                  <a:cubicBezTo>
                    <a:pt x="7001" y="123"/>
                    <a:pt x="7073" y="825"/>
                    <a:pt x="7073" y="825"/>
                  </a:cubicBezTo>
                  <a:lnTo>
                    <a:pt x="0" y="2968"/>
                  </a:lnTo>
                  <a:lnTo>
                    <a:pt x="24" y="3087"/>
                  </a:lnTo>
                  <a:cubicBezTo>
                    <a:pt x="2763" y="2492"/>
                    <a:pt x="8811" y="599"/>
                    <a:pt x="8918" y="277"/>
                  </a:cubicBezTo>
                  <a:cubicBezTo>
                    <a:pt x="9001" y="29"/>
                    <a:pt x="7999" y="1"/>
                    <a:pt x="7537" y="1"/>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09" name="Google Shape;609;p15"/>
            <p:cNvSpPr/>
            <p:nvPr/>
          </p:nvSpPr>
          <p:spPr>
            <a:xfrm>
              <a:off x="7743406" y="4090623"/>
              <a:ext cx="188180" cy="59041"/>
            </a:xfrm>
            <a:custGeom>
              <a:rect b="b" l="l" r="r" t="t"/>
              <a:pathLst>
                <a:path extrusionOk="0" h="2787" w="8883">
                  <a:moveTo>
                    <a:pt x="8883" y="1"/>
                  </a:moveTo>
                  <a:lnTo>
                    <a:pt x="8874" y="4"/>
                  </a:lnTo>
                  <a:lnTo>
                    <a:pt x="8874" y="4"/>
                  </a:lnTo>
                  <a:cubicBezTo>
                    <a:pt x="8877" y="3"/>
                    <a:pt x="8880" y="2"/>
                    <a:pt x="8883" y="1"/>
                  </a:cubicBezTo>
                  <a:close/>
                  <a:moveTo>
                    <a:pt x="8874" y="4"/>
                  </a:moveTo>
                  <a:cubicBezTo>
                    <a:pt x="8851" y="13"/>
                    <a:pt x="8820" y="14"/>
                    <a:pt x="8799" y="25"/>
                  </a:cubicBezTo>
                  <a:lnTo>
                    <a:pt x="8537" y="120"/>
                  </a:lnTo>
                  <a:lnTo>
                    <a:pt x="7573" y="441"/>
                  </a:lnTo>
                  <a:cubicBezTo>
                    <a:pt x="6763" y="703"/>
                    <a:pt x="5644" y="1084"/>
                    <a:pt x="4406" y="1465"/>
                  </a:cubicBezTo>
                  <a:cubicBezTo>
                    <a:pt x="3179" y="1846"/>
                    <a:pt x="2048" y="2180"/>
                    <a:pt x="1227" y="2430"/>
                  </a:cubicBezTo>
                  <a:lnTo>
                    <a:pt x="262" y="2704"/>
                  </a:lnTo>
                  <a:lnTo>
                    <a:pt x="1" y="2787"/>
                  </a:lnTo>
                  <a:lnTo>
                    <a:pt x="12" y="2787"/>
                  </a:lnTo>
                  <a:lnTo>
                    <a:pt x="286" y="2715"/>
                  </a:lnTo>
                  <a:lnTo>
                    <a:pt x="1251" y="2454"/>
                  </a:lnTo>
                  <a:cubicBezTo>
                    <a:pt x="2072" y="2227"/>
                    <a:pt x="3191" y="1906"/>
                    <a:pt x="4442" y="1525"/>
                  </a:cubicBezTo>
                  <a:cubicBezTo>
                    <a:pt x="5680" y="1132"/>
                    <a:pt x="6787" y="763"/>
                    <a:pt x="7597" y="477"/>
                  </a:cubicBezTo>
                  <a:lnTo>
                    <a:pt x="8537" y="144"/>
                  </a:lnTo>
                  <a:lnTo>
                    <a:pt x="8799" y="37"/>
                  </a:lnTo>
                  <a:lnTo>
                    <a:pt x="8874" y="4"/>
                  </a:ln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0" name="Google Shape;610;p15"/>
            <p:cNvSpPr/>
            <p:nvPr/>
          </p:nvSpPr>
          <p:spPr>
            <a:xfrm>
              <a:off x="7890956" y="4084585"/>
              <a:ext cx="7838" cy="20951"/>
            </a:xfrm>
            <a:custGeom>
              <a:rect b="b" l="l" r="r" t="t"/>
              <a:pathLst>
                <a:path extrusionOk="0" h="989" w="370">
                  <a:moveTo>
                    <a:pt x="370" y="0"/>
                  </a:moveTo>
                  <a:cubicBezTo>
                    <a:pt x="96" y="250"/>
                    <a:pt x="1" y="643"/>
                    <a:pt x="120" y="988"/>
                  </a:cubicBezTo>
                  <a:cubicBezTo>
                    <a:pt x="120" y="810"/>
                    <a:pt x="132" y="643"/>
                    <a:pt x="155" y="476"/>
                  </a:cubicBezTo>
                  <a:cubicBezTo>
                    <a:pt x="215" y="310"/>
                    <a:pt x="286" y="155"/>
                    <a:pt x="37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1" name="Google Shape;611;p15"/>
            <p:cNvSpPr/>
            <p:nvPr/>
          </p:nvSpPr>
          <p:spPr>
            <a:xfrm>
              <a:off x="7855133" y="4087847"/>
              <a:ext cx="3559" cy="11376"/>
            </a:xfrm>
            <a:custGeom>
              <a:rect b="b" l="l" r="r" t="t"/>
              <a:pathLst>
                <a:path extrusionOk="0" h="537" w="168">
                  <a:moveTo>
                    <a:pt x="156" y="1"/>
                  </a:moveTo>
                  <a:cubicBezTo>
                    <a:pt x="132" y="1"/>
                    <a:pt x="84" y="108"/>
                    <a:pt x="49" y="263"/>
                  </a:cubicBezTo>
                  <a:cubicBezTo>
                    <a:pt x="13" y="346"/>
                    <a:pt x="1" y="441"/>
                    <a:pt x="13" y="537"/>
                  </a:cubicBezTo>
                  <a:cubicBezTo>
                    <a:pt x="25" y="537"/>
                    <a:pt x="72" y="418"/>
                    <a:pt x="108" y="275"/>
                  </a:cubicBezTo>
                  <a:cubicBezTo>
                    <a:pt x="156" y="132"/>
                    <a:pt x="168" y="13"/>
                    <a:pt x="156"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2" name="Google Shape;612;p15"/>
            <p:cNvSpPr/>
            <p:nvPr/>
          </p:nvSpPr>
          <p:spPr>
            <a:xfrm>
              <a:off x="7844307" y="4088589"/>
              <a:ext cx="5805" cy="8622"/>
            </a:xfrm>
            <a:custGeom>
              <a:rect b="b" l="l" r="r" t="t"/>
              <a:pathLst>
                <a:path extrusionOk="0" h="407" w="274">
                  <a:moveTo>
                    <a:pt x="257" y="0"/>
                  </a:moveTo>
                  <a:cubicBezTo>
                    <a:pt x="230" y="0"/>
                    <a:pt x="174" y="81"/>
                    <a:pt x="107" y="192"/>
                  </a:cubicBezTo>
                  <a:cubicBezTo>
                    <a:pt x="48" y="299"/>
                    <a:pt x="0" y="395"/>
                    <a:pt x="24" y="406"/>
                  </a:cubicBezTo>
                  <a:cubicBezTo>
                    <a:pt x="36" y="406"/>
                    <a:pt x="107" y="335"/>
                    <a:pt x="167" y="216"/>
                  </a:cubicBezTo>
                  <a:cubicBezTo>
                    <a:pt x="238" y="109"/>
                    <a:pt x="274" y="14"/>
                    <a:pt x="262" y="2"/>
                  </a:cubicBezTo>
                  <a:cubicBezTo>
                    <a:pt x="260" y="1"/>
                    <a:pt x="259" y="0"/>
                    <a:pt x="257"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3" name="Google Shape;613;p15"/>
            <p:cNvSpPr/>
            <p:nvPr/>
          </p:nvSpPr>
          <p:spPr>
            <a:xfrm>
              <a:off x="7835728" y="4084839"/>
              <a:ext cx="11863" cy="3601"/>
            </a:xfrm>
            <a:custGeom>
              <a:rect b="b" l="l" r="r" t="t"/>
              <a:pathLst>
                <a:path extrusionOk="0" h="170" w="560">
                  <a:moveTo>
                    <a:pt x="560" y="0"/>
                  </a:moveTo>
                  <a:cubicBezTo>
                    <a:pt x="453" y="0"/>
                    <a:pt x="357" y="12"/>
                    <a:pt x="274" y="48"/>
                  </a:cubicBezTo>
                  <a:cubicBezTo>
                    <a:pt x="167" y="71"/>
                    <a:pt x="84" y="107"/>
                    <a:pt x="0" y="167"/>
                  </a:cubicBezTo>
                  <a:cubicBezTo>
                    <a:pt x="17" y="169"/>
                    <a:pt x="34" y="170"/>
                    <a:pt x="52" y="170"/>
                  </a:cubicBezTo>
                  <a:cubicBezTo>
                    <a:pt x="133" y="170"/>
                    <a:pt x="217" y="148"/>
                    <a:pt x="286" y="119"/>
                  </a:cubicBezTo>
                  <a:cubicBezTo>
                    <a:pt x="381" y="95"/>
                    <a:pt x="476" y="60"/>
                    <a:pt x="56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4" name="Google Shape;614;p15"/>
            <p:cNvSpPr/>
            <p:nvPr/>
          </p:nvSpPr>
          <p:spPr>
            <a:xfrm>
              <a:off x="7831427" y="4078526"/>
              <a:ext cx="13134" cy="3432"/>
            </a:xfrm>
            <a:custGeom>
              <a:rect b="b" l="l" r="r" t="t"/>
              <a:pathLst>
                <a:path extrusionOk="0" h="162" w="620">
                  <a:moveTo>
                    <a:pt x="620" y="0"/>
                  </a:moveTo>
                  <a:lnTo>
                    <a:pt x="620" y="0"/>
                  </a:lnTo>
                  <a:cubicBezTo>
                    <a:pt x="513" y="12"/>
                    <a:pt x="406" y="36"/>
                    <a:pt x="298" y="72"/>
                  </a:cubicBezTo>
                  <a:cubicBezTo>
                    <a:pt x="203" y="84"/>
                    <a:pt x="96" y="108"/>
                    <a:pt x="1" y="143"/>
                  </a:cubicBezTo>
                  <a:cubicBezTo>
                    <a:pt x="54" y="155"/>
                    <a:pt x="108" y="161"/>
                    <a:pt x="162" y="161"/>
                  </a:cubicBezTo>
                  <a:cubicBezTo>
                    <a:pt x="215" y="161"/>
                    <a:pt x="269" y="155"/>
                    <a:pt x="322" y="143"/>
                  </a:cubicBezTo>
                  <a:cubicBezTo>
                    <a:pt x="429" y="131"/>
                    <a:pt x="537" y="72"/>
                    <a:pt x="62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5" name="Google Shape;615;p15"/>
            <p:cNvSpPr/>
            <p:nvPr/>
          </p:nvSpPr>
          <p:spPr>
            <a:xfrm>
              <a:off x="7856044" y="4073040"/>
              <a:ext cx="19045" cy="16863"/>
            </a:xfrm>
            <a:custGeom>
              <a:rect b="b" l="l" r="r" t="t"/>
              <a:pathLst>
                <a:path extrusionOk="0" h="796" w="899">
                  <a:moveTo>
                    <a:pt x="693" y="62"/>
                  </a:moveTo>
                  <a:cubicBezTo>
                    <a:pt x="722" y="62"/>
                    <a:pt x="751" y="64"/>
                    <a:pt x="780" y="69"/>
                  </a:cubicBezTo>
                  <a:cubicBezTo>
                    <a:pt x="839" y="93"/>
                    <a:pt x="839" y="164"/>
                    <a:pt x="780" y="224"/>
                  </a:cubicBezTo>
                  <a:cubicBezTo>
                    <a:pt x="732" y="271"/>
                    <a:pt x="672" y="319"/>
                    <a:pt x="613" y="367"/>
                  </a:cubicBezTo>
                  <a:cubicBezTo>
                    <a:pt x="506" y="438"/>
                    <a:pt x="399" y="509"/>
                    <a:pt x="291" y="557"/>
                  </a:cubicBezTo>
                  <a:cubicBezTo>
                    <a:pt x="204" y="613"/>
                    <a:pt x="126" y="650"/>
                    <a:pt x="73" y="674"/>
                  </a:cubicBezTo>
                  <a:lnTo>
                    <a:pt x="73" y="674"/>
                  </a:lnTo>
                  <a:cubicBezTo>
                    <a:pt x="84" y="596"/>
                    <a:pt x="105" y="520"/>
                    <a:pt x="137" y="450"/>
                  </a:cubicBezTo>
                  <a:cubicBezTo>
                    <a:pt x="184" y="343"/>
                    <a:pt x="268" y="247"/>
                    <a:pt x="363" y="176"/>
                  </a:cubicBezTo>
                  <a:cubicBezTo>
                    <a:pt x="458" y="100"/>
                    <a:pt x="576" y="62"/>
                    <a:pt x="693" y="62"/>
                  </a:cubicBezTo>
                  <a:close/>
                  <a:moveTo>
                    <a:pt x="697" y="0"/>
                  </a:moveTo>
                  <a:cubicBezTo>
                    <a:pt x="392" y="0"/>
                    <a:pt x="117" y="224"/>
                    <a:pt x="53" y="533"/>
                  </a:cubicBezTo>
                  <a:cubicBezTo>
                    <a:pt x="53" y="591"/>
                    <a:pt x="42" y="637"/>
                    <a:pt x="52" y="683"/>
                  </a:cubicBezTo>
                  <a:lnTo>
                    <a:pt x="52" y="683"/>
                  </a:lnTo>
                  <a:cubicBezTo>
                    <a:pt x="19" y="699"/>
                    <a:pt x="1" y="707"/>
                    <a:pt x="6" y="712"/>
                  </a:cubicBezTo>
                  <a:cubicBezTo>
                    <a:pt x="22" y="710"/>
                    <a:pt x="38" y="708"/>
                    <a:pt x="53" y="706"/>
                  </a:cubicBezTo>
                  <a:lnTo>
                    <a:pt x="53" y="706"/>
                  </a:lnTo>
                  <a:cubicBezTo>
                    <a:pt x="54" y="736"/>
                    <a:pt x="55" y="765"/>
                    <a:pt x="65" y="795"/>
                  </a:cubicBezTo>
                  <a:cubicBezTo>
                    <a:pt x="65" y="764"/>
                    <a:pt x="67" y="733"/>
                    <a:pt x="70" y="703"/>
                  </a:cubicBezTo>
                  <a:lnTo>
                    <a:pt x="70" y="703"/>
                  </a:lnTo>
                  <a:cubicBezTo>
                    <a:pt x="164" y="686"/>
                    <a:pt x="251" y="653"/>
                    <a:pt x="339" y="605"/>
                  </a:cubicBezTo>
                  <a:cubicBezTo>
                    <a:pt x="458" y="545"/>
                    <a:pt x="565" y="486"/>
                    <a:pt x="660" y="414"/>
                  </a:cubicBezTo>
                  <a:cubicBezTo>
                    <a:pt x="732" y="367"/>
                    <a:pt x="791" y="319"/>
                    <a:pt x="839" y="259"/>
                  </a:cubicBezTo>
                  <a:cubicBezTo>
                    <a:pt x="875" y="224"/>
                    <a:pt x="899" y="176"/>
                    <a:pt x="899" y="128"/>
                  </a:cubicBezTo>
                  <a:cubicBezTo>
                    <a:pt x="887" y="81"/>
                    <a:pt x="851" y="33"/>
                    <a:pt x="803" y="9"/>
                  </a:cubicBezTo>
                  <a:cubicBezTo>
                    <a:pt x="768" y="3"/>
                    <a:pt x="732" y="0"/>
                    <a:pt x="697"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6" name="Google Shape;616;p15"/>
            <p:cNvSpPr/>
            <p:nvPr/>
          </p:nvSpPr>
          <p:spPr>
            <a:xfrm>
              <a:off x="7844795" y="4076069"/>
              <a:ext cx="13643" cy="12054"/>
            </a:xfrm>
            <a:custGeom>
              <a:rect b="b" l="l" r="r" t="t"/>
              <a:pathLst>
                <a:path extrusionOk="0" h="569" w="644">
                  <a:moveTo>
                    <a:pt x="182" y="0"/>
                  </a:moveTo>
                  <a:cubicBezTo>
                    <a:pt x="154" y="0"/>
                    <a:pt x="125" y="3"/>
                    <a:pt x="96" y="9"/>
                  </a:cubicBezTo>
                  <a:cubicBezTo>
                    <a:pt x="37" y="45"/>
                    <a:pt x="1" y="128"/>
                    <a:pt x="37" y="200"/>
                  </a:cubicBezTo>
                  <a:cubicBezTo>
                    <a:pt x="60" y="247"/>
                    <a:pt x="108" y="295"/>
                    <a:pt x="144" y="331"/>
                  </a:cubicBezTo>
                  <a:cubicBezTo>
                    <a:pt x="215" y="390"/>
                    <a:pt x="287" y="450"/>
                    <a:pt x="370" y="485"/>
                  </a:cubicBezTo>
                  <a:cubicBezTo>
                    <a:pt x="441" y="533"/>
                    <a:pt x="525" y="557"/>
                    <a:pt x="608" y="569"/>
                  </a:cubicBezTo>
                  <a:cubicBezTo>
                    <a:pt x="608" y="569"/>
                    <a:pt x="525" y="521"/>
                    <a:pt x="394" y="450"/>
                  </a:cubicBezTo>
                  <a:cubicBezTo>
                    <a:pt x="322" y="402"/>
                    <a:pt x="251" y="343"/>
                    <a:pt x="191" y="283"/>
                  </a:cubicBezTo>
                  <a:cubicBezTo>
                    <a:pt x="120" y="224"/>
                    <a:pt x="48" y="116"/>
                    <a:pt x="132" y="69"/>
                  </a:cubicBezTo>
                  <a:cubicBezTo>
                    <a:pt x="152" y="64"/>
                    <a:pt x="172" y="61"/>
                    <a:pt x="193" y="61"/>
                  </a:cubicBezTo>
                  <a:cubicBezTo>
                    <a:pt x="267" y="61"/>
                    <a:pt x="338" y="93"/>
                    <a:pt x="394" y="140"/>
                  </a:cubicBezTo>
                  <a:cubicBezTo>
                    <a:pt x="465" y="188"/>
                    <a:pt x="525" y="259"/>
                    <a:pt x="560" y="331"/>
                  </a:cubicBezTo>
                  <a:cubicBezTo>
                    <a:pt x="596" y="402"/>
                    <a:pt x="608" y="485"/>
                    <a:pt x="620" y="557"/>
                  </a:cubicBezTo>
                  <a:cubicBezTo>
                    <a:pt x="644" y="474"/>
                    <a:pt x="632" y="390"/>
                    <a:pt x="596" y="319"/>
                  </a:cubicBezTo>
                  <a:cubicBezTo>
                    <a:pt x="549" y="224"/>
                    <a:pt x="489" y="152"/>
                    <a:pt x="418" y="93"/>
                  </a:cubicBezTo>
                  <a:cubicBezTo>
                    <a:pt x="354" y="29"/>
                    <a:pt x="271" y="0"/>
                    <a:pt x="182"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7" name="Google Shape;617;p15"/>
            <p:cNvSpPr/>
            <p:nvPr/>
          </p:nvSpPr>
          <p:spPr>
            <a:xfrm>
              <a:off x="7734572" y="4114053"/>
              <a:ext cx="49720" cy="23515"/>
            </a:xfrm>
            <a:custGeom>
              <a:rect b="b" l="l" r="r" t="t"/>
              <a:pathLst>
                <a:path extrusionOk="0" h="1110" w="2347">
                  <a:moveTo>
                    <a:pt x="783" y="0"/>
                  </a:moveTo>
                  <a:cubicBezTo>
                    <a:pt x="649" y="0"/>
                    <a:pt x="514" y="17"/>
                    <a:pt x="382" y="50"/>
                  </a:cubicBezTo>
                  <a:cubicBezTo>
                    <a:pt x="287" y="62"/>
                    <a:pt x="191" y="97"/>
                    <a:pt x="96" y="145"/>
                  </a:cubicBezTo>
                  <a:cubicBezTo>
                    <a:pt x="60" y="157"/>
                    <a:pt x="25" y="169"/>
                    <a:pt x="1" y="193"/>
                  </a:cubicBezTo>
                  <a:cubicBezTo>
                    <a:pt x="1" y="193"/>
                    <a:pt x="144" y="133"/>
                    <a:pt x="394" y="86"/>
                  </a:cubicBezTo>
                  <a:cubicBezTo>
                    <a:pt x="498" y="66"/>
                    <a:pt x="604" y="57"/>
                    <a:pt x="708" y="57"/>
                  </a:cubicBezTo>
                  <a:cubicBezTo>
                    <a:pt x="1258" y="57"/>
                    <a:pt x="1790" y="314"/>
                    <a:pt x="2120" y="764"/>
                  </a:cubicBezTo>
                  <a:cubicBezTo>
                    <a:pt x="2275" y="967"/>
                    <a:pt x="2323" y="1109"/>
                    <a:pt x="2346" y="1109"/>
                  </a:cubicBezTo>
                  <a:cubicBezTo>
                    <a:pt x="2334" y="1074"/>
                    <a:pt x="2323" y="1038"/>
                    <a:pt x="2311" y="1002"/>
                  </a:cubicBezTo>
                  <a:cubicBezTo>
                    <a:pt x="2263" y="907"/>
                    <a:pt x="2215" y="812"/>
                    <a:pt x="2156" y="728"/>
                  </a:cubicBezTo>
                  <a:cubicBezTo>
                    <a:pt x="1965" y="455"/>
                    <a:pt x="1691" y="240"/>
                    <a:pt x="1382" y="109"/>
                  </a:cubicBezTo>
                  <a:cubicBezTo>
                    <a:pt x="1188" y="38"/>
                    <a:pt x="986" y="0"/>
                    <a:pt x="783"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8" name="Google Shape;618;p15"/>
            <p:cNvSpPr/>
            <p:nvPr/>
          </p:nvSpPr>
          <p:spPr>
            <a:xfrm>
              <a:off x="7731542" y="4067934"/>
              <a:ext cx="13897" cy="46436"/>
            </a:xfrm>
            <a:custGeom>
              <a:rect b="b" l="l" r="r" t="t"/>
              <a:pathLst>
                <a:path extrusionOk="0" h="2192" w="656">
                  <a:moveTo>
                    <a:pt x="1" y="0"/>
                  </a:moveTo>
                  <a:lnTo>
                    <a:pt x="1" y="0"/>
                  </a:lnTo>
                  <a:cubicBezTo>
                    <a:pt x="72" y="381"/>
                    <a:pt x="180" y="750"/>
                    <a:pt x="299" y="1108"/>
                  </a:cubicBezTo>
                  <a:cubicBezTo>
                    <a:pt x="394" y="1477"/>
                    <a:pt x="513" y="1834"/>
                    <a:pt x="656" y="2191"/>
                  </a:cubicBezTo>
                  <a:cubicBezTo>
                    <a:pt x="572" y="1810"/>
                    <a:pt x="477" y="1441"/>
                    <a:pt x="358" y="1084"/>
                  </a:cubicBezTo>
                  <a:cubicBezTo>
                    <a:pt x="263" y="715"/>
                    <a:pt x="144" y="358"/>
                    <a:pt x="1"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19" name="Google Shape;619;p15"/>
            <p:cNvSpPr/>
            <p:nvPr/>
          </p:nvSpPr>
          <p:spPr>
            <a:xfrm>
              <a:off x="7795117" y="4113057"/>
              <a:ext cx="32815" cy="9872"/>
            </a:xfrm>
            <a:custGeom>
              <a:rect b="b" l="l" r="r" t="t"/>
              <a:pathLst>
                <a:path extrusionOk="0" h="466" w="1549">
                  <a:moveTo>
                    <a:pt x="1546" y="1"/>
                  </a:moveTo>
                  <a:cubicBezTo>
                    <a:pt x="1516" y="1"/>
                    <a:pt x="1183" y="115"/>
                    <a:pt x="774" y="240"/>
                  </a:cubicBezTo>
                  <a:cubicBezTo>
                    <a:pt x="346" y="371"/>
                    <a:pt x="0" y="442"/>
                    <a:pt x="0" y="466"/>
                  </a:cubicBezTo>
                  <a:cubicBezTo>
                    <a:pt x="274" y="454"/>
                    <a:pt x="536" y="394"/>
                    <a:pt x="798" y="311"/>
                  </a:cubicBezTo>
                  <a:cubicBezTo>
                    <a:pt x="1060" y="240"/>
                    <a:pt x="1310" y="133"/>
                    <a:pt x="1548" y="2"/>
                  </a:cubicBezTo>
                  <a:cubicBezTo>
                    <a:pt x="1548" y="1"/>
                    <a:pt x="1547" y="1"/>
                    <a:pt x="1546"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0" name="Google Shape;620;p15"/>
            <p:cNvSpPr/>
            <p:nvPr/>
          </p:nvSpPr>
          <p:spPr>
            <a:xfrm>
              <a:off x="7773170" y="4129581"/>
              <a:ext cx="5317" cy="5720"/>
            </a:xfrm>
            <a:custGeom>
              <a:rect b="b" l="l" r="r" t="t"/>
              <a:pathLst>
                <a:path extrusionOk="0" h="270" w="251">
                  <a:moveTo>
                    <a:pt x="16" y="0"/>
                  </a:moveTo>
                  <a:cubicBezTo>
                    <a:pt x="8" y="0"/>
                    <a:pt x="3" y="2"/>
                    <a:pt x="0" y="7"/>
                  </a:cubicBezTo>
                  <a:cubicBezTo>
                    <a:pt x="0" y="7"/>
                    <a:pt x="48" y="79"/>
                    <a:pt x="120" y="138"/>
                  </a:cubicBezTo>
                  <a:cubicBezTo>
                    <a:pt x="179" y="210"/>
                    <a:pt x="215" y="269"/>
                    <a:pt x="239" y="269"/>
                  </a:cubicBezTo>
                  <a:cubicBezTo>
                    <a:pt x="250" y="257"/>
                    <a:pt x="239" y="174"/>
                    <a:pt x="167" y="103"/>
                  </a:cubicBezTo>
                  <a:cubicBezTo>
                    <a:pt x="110" y="36"/>
                    <a:pt x="46" y="0"/>
                    <a:pt x="16"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1" name="Google Shape;621;p15"/>
            <p:cNvSpPr/>
            <p:nvPr/>
          </p:nvSpPr>
          <p:spPr>
            <a:xfrm>
              <a:off x="7761815" y="4121700"/>
              <a:ext cx="5571" cy="3326"/>
            </a:xfrm>
            <a:custGeom>
              <a:rect b="b" l="l" r="r" t="t"/>
              <a:pathLst>
                <a:path extrusionOk="0" h="157" w="263">
                  <a:moveTo>
                    <a:pt x="26" y="1"/>
                  </a:moveTo>
                  <a:cubicBezTo>
                    <a:pt x="16" y="1"/>
                    <a:pt x="7" y="4"/>
                    <a:pt x="1" y="10"/>
                  </a:cubicBezTo>
                  <a:cubicBezTo>
                    <a:pt x="1" y="22"/>
                    <a:pt x="36" y="70"/>
                    <a:pt x="108" y="106"/>
                  </a:cubicBezTo>
                  <a:cubicBezTo>
                    <a:pt x="176" y="135"/>
                    <a:pt x="229" y="156"/>
                    <a:pt x="252" y="156"/>
                  </a:cubicBezTo>
                  <a:cubicBezTo>
                    <a:pt x="257" y="156"/>
                    <a:pt x="260" y="155"/>
                    <a:pt x="263" y="153"/>
                  </a:cubicBezTo>
                  <a:cubicBezTo>
                    <a:pt x="263" y="129"/>
                    <a:pt x="215" y="94"/>
                    <a:pt x="144" y="46"/>
                  </a:cubicBezTo>
                  <a:cubicBezTo>
                    <a:pt x="92" y="20"/>
                    <a:pt x="53" y="1"/>
                    <a:pt x="26"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2" name="Google Shape;622;p15"/>
            <p:cNvSpPr/>
            <p:nvPr/>
          </p:nvSpPr>
          <p:spPr>
            <a:xfrm>
              <a:off x="7748236" y="4119349"/>
              <a:ext cx="7542" cy="1801"/>
            </a:xfrm>
            <a:custGeom>
              <a:rect b="b" l="l" r="r" t="t"/>
              <a:pathLst>
                <a:path extrusionOk="0" h="85" w="356">
                  <a:moveTo>
                    <a:pt x="165" y="1"/>
                  </a:moveTo>
                  <a:cubicBezTo>
                    <a:pt x="70" y="1"/>
                    <a:pt x="1" y="63"/>
                    <a:pt x="23" y="74"/>
                  </a:cubicBezTo>
                  <a:cubicBezTo>
                    <a:pt x="23" y="78"/>
                    <a:pt x="30" y="79"/>
                    <a:pt x="44" y="79"/>
                  </a:cubicBezTo>
                  <a:cubicBezTo>
                    <a:pt x="71" y="79"/>
                    <a:pt x="122" y="74"/>
                    <a:pt x="177" y="74"/>
                  </a:cubicBezTo>
                  <a:cubicBezTo>
                    <a:pt x="241" y="74"/>
                    <a:pt x="288" y="84"/>
                    <a:pt x="317" y="84"/>
                  </a:cubicBezTo>
                  <a:cubicBezTo>
                    <a:pt x="331" y="84"/>
                    <a:pt x="340" y="82"/>
                    <a:pt x="344" y="74"/>
                  </a:cubicBezTo>
                  <a:cubicBezTo>
                    <a:pt x="356" y="50"/>
                    <a:pt x="296" y="2"/>
                    <a:pt x="189" y="2"/>
                  </a:cubicBezTo>
                  <a:cubicBezTo>
                    <a:pt x="181" y="1"/>
                    <a:pt x="173" y="1"/>
                    <a:pt x="165"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3" name="Google Shape;623;p15"/>
            <p:cNvSpPr/>
            <p:nvPr/>
          </p:nvSpPr>
          <p:spPr>
            <a:xfrm>
              <a:off x="7739381" y="4120641"/>
              <a:ext cx="3792" cy="1546"/>
            </a:xfrm>
            <a:custGeom>
              <a:rect b="b" l="l" r="r" t="t"/>
              <a:pathLst>
                <a:path extrusionOk="0" h="73" w="179">
                  <a:moveTo>
                    <a:pt x="83" y="1"/>
                  </a:moveTo>
                  <a:cubicBezTo>
                    <a:pt x="36" y="1"/>
                    <a:pt x="0" y="13"/>
                    <a:pt x="0" y="36"/>
                  </a:cubicBezTo>
                  <a:cubicBezTo>
                    <a:pt x="0" y="48"/>
                    <a:pt x="36" y="72"/>
                    <a:pt x="83" y="72"/>
                  </a:cubicBezTo>
                  <a:cubicBezTo>
                    <a:pt x="131" y="72"/>
                    <a:pt x="179" y="72"/>
                    <a:pt x="179" y="36"/>
                  </a:cubicBezTo>
                  <a:cubicBezTo>
                    <a:pt x="179" y="13"/>
                    <a:pt x="131" y="1"/>
                    <a:pt x="83"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4" name="Google Shape;624;p15"/>
            <p:cNvSpPr/>
            <p:nvPr/>
          </p:nvSpPr>
          <p:spPr>
            <a:xfrm>
              <a:off x="7169073" y="2877409"/>
              <a:ext cx="687346" cy="1232652"/>
            </a:xfrm>
            <a:custGeom>
              <a:rect b="b" l="l" r="r" t="t"/>
              <a:pathLst>
                <a:path extrusionOk="0" h="58187" w="32446">
                  <a:moveTo>
                    <a:pt x="1" y="1"/>
                  </a:moveTo>
                  <a:lnTo>
                    <a:pt x="2585" y="57437"/>
                  </a:lnTo>
                  <a:lnTo>
                    <a:pt x="11205" y="57615"/>
                  </a:lnTo>
                  <a:lnTo>
                    <a:pt x="9764" y="9538"/>
                  </a:lnTo>
                  <a:lnTo>
                    <a:pt x="25397" y="58187"/>
                  </a:lnTo>
                  <a:lnTo>
                    <a:pt x="32446" y="56258"/>
                  </a:lnTo>
                  <a:lnTo>
                    <a:pt x="16717" y="1"/>
                  </a:ln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5" name="Google Shape;625;p15"/>
            <p:cNvSpPr/>
            <p:nvPr/>
          </p:nvSpPr>
          <p:spPr>
            <a:xfrm>
              <a:off x="7699257" y="4046750"/>
              <a:ext cx="166742" cy="72916"/>
            </a:xfrm>
            <a:custGeom>
              <a:rect b="b" l="l" r="r" t="t"/>
              <a:pathLst>
                <a:path extrusionOk="0" h="3442" w="7871">
                  <a:moveTo>
                    <a:pt x="7419" y="0"/>
                  </a:moveTo>
                  <a:lnTo>
                    <a:pt x="1" y="2667"/>
                  </a:lnTo>
                  <a:lnTo>
                    <a:pt x="406" y="3441"/>
                  </a:lnTo>
                  <a:lnTo>
                    <a:pt x="7871" y="1262"/>
                  </a:lnTo>
                  <a:lnTo>
                    <a:pt x="7419" y="0"/>
                  </a:ln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6" name="Google Shape;626;p15"/>
            <p:cNvSpPr/>
            <p:nvPr/>
          </p:nvSpPr>
          <p:spPr>
            <a:xfrm>
              <a:off x="7837232" y="4040670"/>
              <a:ext cx="4809" cy="9893"/>
            </a:xfrm>
            <a:custGeom>
              <a:rect b="b" l="l" r="r" t="t"/>
              <a:pathLst>
                <a:path extrusionOk="0" h="467" w="227">
                  <a:moveTo>
                    <a:pt x="45" y="0"/>
                  </a:moveTo>
                  <a:cubicBezTo>
                    <a:pt x="42" y="0"/>
                    <a:pt x="39" y="1"/>
                    <a:pt x="36" y="1"/>
                  </a:cubicBezTo>
                  <a:cubicBezTo>
                    <a:pt x="1" y="25"/>
                    <a:pt x="1" y="132"/>
                    <a:pt x="36" y="263"/>
                  </a:cubicBezTo>
                  <a:cubicBezTo>
                    <a:pt x="70" y="386"/>
                    <a:pt x="145" y="467"/>
                    <a:pt x="184" y="467"/>
                  </a:cubicBezTo>
                  <a:cubicBezTo>
                    <a:pt x="186" y="467"/>
                    <a:pt x="189" y="467"/>
                    <a:pt x="191" y="466"/>
                  </a:cubicBezTo>
                  <a:cubicBezTo>
                    <a:pt x="227" y="454"/>
                    <a:pt x="227" y="347"/>
                    <a:pt x="191" y="216"/>
                  </a:cubicBezTo>
                  <a:cubicBezTo>
                    <a:pt x="157" y="92"/>
                    <a:pt x="92" y="0"/>
                    <a:pt x="45"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7" name="Google Shape;627;p15"/>
            <p:cNvSpPr/>
            <p:nvPr/>
          </p:nvSpPr>
          <p:spPr>
            <a:xfrm>
              <a:off x="7825390" y="4001351"/>
              <a:ext cx="7838" cy="19723"/>
            </a:xfrm>
            <a:custGeom>
              <a:rect b="b" l="l" r="r" t="t"/>
              <a:pathLst>
                <a:path extrusionOk="0" h="931" w="370">
                  <a:moveTo>
                    <a:pt x="36" y="0"/>
                  </a:moveTo>
                  <a:cubicBezTo>
                    <a:pt x="0" y="12"/>
                    <a:pt x="24" y="226"/>
                    <a:pt x="95" y="488"/>
                  </a:cubicBezTo>
                  <a:cubicBezTo>
                    <a:pt x="174" y="736"/>
                    <a:pt x="264" y="931"/>
                    <a:pt x="313" y="931"/>
                  </a:cubicBezTo>
                  <a:cubicBezTo>
                    <a:pt x="316" y="931"/>
                    <a:pt x="319" y="930"/>
                    <a:pt x="322" y="929"/>
                  </a:cubicBezTo>
                  <a:cubicBezTo>
                    <a:pt x="369" y="917"/>
                    <a:pt x="333" y="691"/>
                    <a:pt x="262" y="441"/>
                  </a:cubicBezTo>
                  <a:cubicBezTo>
                    <a:pt x="179" y="179"/>
                    <a:pt x="83" y="0"/>
                    <a:pt x="36"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8" name="Google Shape;628;p15"/>
            <p:cNvSpPr/>
            <p:nvPr/>
          </p:nvSpPr>
          <p:spPr>
            <a:xfrm>
              <a:off x="7813526" y="3961736"/>
              <a:ext cx="7838" cy="19701"/>
            </a:xfrm>
            <a:custGeom>
              <a:rect b="b" l="l" r="r" t="t"/>
              <a:pathLst>
                <a:path extrusionOk="0" h="930" w="370">
                  <a:moveTo>
                    <a:pt x="36" y="1"/>
                  </a:moveTo>
                  <a:cubicBezTo>
                    <a:pt x="0" y="13"/>
                    <a:pt x="24" y="239"/>
                    <a:pt x="108" y="489"/>
                  </a:cubicBezTo>
                  <a:cubicBezTo>
                    <a:pt x="177" y="743"/>
                    <a:pt x="269" y="930"/>
                    <a:pt x="318" y="930"/>
                  </a:cubicBezTo>
                  <a:cubicBezTo>
                    <a:pt x="319" y="930"/>
                    <a:pt x="320" y="930"/>
                    <a:pt x="322" y="929"/>
                  </a:cubicBezTo>
                  <a:cubicBezTo>
                    <a:pt x="370" y="918"/>
                    <a:pt x="334" y="703"/>
                    <a:pt x="262" y="441"/>
                  </a:cubicBezTo>
                  <a:cubicBezTo>
                    <a:pt x="179" y="191"/>
                    <a:pt x="84" y="1"/>
                    <a:pt x="36"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29" name="Google Shape;629;p15"/>
            <p:cNvSpPr/>
            <p:nvPr/>
          </p:nvSpPr>
          <p:spPr>
            <a:xfrm>
              <a:off x="7801663" y="3922143"/>
              <a:ext cx="7838" cy="19956"/>
            </a:xfrm>
            <a:custGeom>
              <a:rect b="b" l="l" r="r" t="t"/>
              <a:pathLst>
                <a:path extrusionOk="0" h="942" w="370">
                  <a:moveTo>
                    <a:pt x="37" y="1"/>
                  </a:moveTo>
                  <a:cubicBezTo>
                    <a:pt x="1" y="12"/>
                    <a:pt x="25" y="239"/>
                    <a:pt x="108" y="501"/>
                  </a:cubicBezTo>
                  <a:cubicBezTo>
                    <a:pt x="177" y="744"/>
                    <a:pt x="269" y="942"/>
                    <a:pt x="318" y="942"/>
                  </a:cubicBezTo>
                  <a:cubicBezTo>
                    <a:pt x="320" y="942"/>
                    <a:pt x="321" y="941"/>
                    <a:pt x="322" y="941"/>
                  </a:cubicBezTo>
                  <a:cubicBezTo>
                    <a:pt x="370" y="929"/>
                    <a:pt x="334" y="703"/>
                    <a:pt x="263" y="453"/>
                  </a:cubicBezTo>
                  <a:cubicBezTo>
                    <a:pt x="179" y="191"/>
                    <a:pt x="84" y="1"/>
                    <a:pt x="37"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0" name="Google Shape;630;p15"/>
            <p:cNvSpPr/>
            <p:nvPr/>
          </p:nvSpPr>
          <p:spPr>
            <a:xfrm>
              <a:off x="7789567" y="3882803"/>
              <a:ext cx="8092" cy="19701"/>
            </a:xfrm>
            <a:custGeom>
              <a:rect b="b" l="l" r="r" t="t"/>
              <a:pathLst>
                <a:path extrusionOk="0" h="930" w="382">
                  <a:moveTo>
                    <a:pt x="48" y="0"/>
                  </a:moveTo>
                  <a:cubicBezTo>
                    <a:pt x="0" y="12"/>
                    <a:pt x="36" y="238"/>
                    <a:pt x="119" y="488"/>
                  </a:cubicBezTo>
                  <a:cubicBezTo>
                    <a:pt x="189" y="742"/>
                    <a:pt x="280" y="929"/>
                    <a:pt x="329" y="929"/>
                  </a:cubicBezTo>
                  <a:cubicBezTo>
                    <a:pt x="331" y="929"/>
                    <a:pt x="332" y="929"/>
                    <a:pt x="334" y="929"/>
                  </a:cubicBezTo>
                  <a:cubicBezTo>
                    <a:pt x="381" y="917"/>
                    <a:pt x="346" y="703"/>
                    <a:pt x="274" y="441"/>
                  </a:cubicBezTo>
                  <a:cubicBezTo>
                    <a:pt x="191" y="179"/>
                    <a:pt x="96"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1" name="Google Shape;631;p15"/>
            <p:cNvSpPr/>
            <p:nvPr/>
          </p:nvSpPr>
          <p:spPr>
            <a:xfrm>
              <a:off x="7777958" y="3843188"/>
              <a:ext cx="7838" cy="19744"/>
            </a:xfrm>
            <a:custGeom>
              <a:rect b="b" l="l" r="r" t="t"/>
              <a:pathLst>
                <a:path extrusionOk="0" h="932" w="370">
                  <a:moveTo>
                    <a:pt x="36" y="1"/>
                  </a:moveTo>
                  <a:cubicBezTo>
                    <a:pt x="1" y="25"/>
                    <a:pt x="24" y="239"/>
                    <a:pt x="108" y="489"/>
                  </a:cubicBezTo>
                  <a:cubicBezTo>
                    <a:pt x="175" y="737"/>
                    <a:pt x="264" y="931"/>
                    <a:pt x="314" y="931"/>
                  </a:cubicBezTo>
                  <a:cubicBezTo>
                    <a:pt x="317" y="931"/>
                    <a:pt x="320" y="931"/>
                    <a:pt x="322" y="930"/>
                  </a:cubicBezTo>
                  <a:cubicBezTo>
                    <a:pt x="370" y="918"/>
                    <a:pt x="346" y="703"/>
                    <a:pt x="263" y="441"/>
                  </a:cubicBezTo>
                  <a:cubicBezTo>
                    <a:pt x="191" y="191"/>
                    <a:pt x="84" y="1"/>
                    <a:pt x="36"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2" name="Google Shape;632;p15"/>
            <p:cNvSpPr/>
            <p:nvPr/>
          </p:nvSpPr>
          <p:spPr>
            <a:xfrm>
              <a:off x="7766115" y="3803848"/>
              <a:ext cx="7838" cy="19701"/>
            </a:xfrm>
            <a:custGeom>
              <a:rect b="b" l="l" r="r" t="t"/>
              <a:pathLst>
                <a:path extrusionOk="0" h="930" w="370">
                  <a:moveTo>
                    <a:pt x="36" y="1"/>
                  </a:moveTo>
                  <a:cubicBezTo>
                    <a:pt x="0" y="12"/>
                    <a:pt x="24" y="227"/>
                    <a:pt x="107" y="489"/>
                  </a:cubicBezTo>
                  <a:cubicBezTo>
                    <a:pt x="177" y="743"/>
                    <a:pt x="268" y="930"/>
                    <a:pt x="317" y="930"/>
                  </a:cubicBezTo>
                  <a:cubicBezTo>
                    <a:pt x="319" y="930"/>
                    <a:pt x="320" y="930"/>
                    <a:pt x="322" y="929"/>
                  </a:cubicBezTo>
                  <a:cubicBezTo>
                    <a:pt x="369" y="917"/>
                    <a:pt x="345" y="691"/>
                    <a:pt x="262" y="441"/>
                  </a:cubicBezTo>
                  <a:cubicBezTo>
                    <a:pt x="191" y="179"/>
                    <a:pt x="83" y="1"/>
                    <a:pt x="36"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3" name="Google Shape;633;p15"/>
            <p:cNvSpPr/>
            <p:nvPr/>
          </p:nvSpPr>
          <p:spPr>
            <a:xfrm>
              <a:off x="7754252" y="3764255"/>
              <a:ext cx="8092" cy="19701"/>
            </a:xfrm>
            <a:custGeom>
              <a:rect b="b" l="l" r="r" t="t"/>
              <a:pathLst>
                <a:path extrusionOk="0" h="930" w="382">
                  <a:moveTo>
                    <a:pt x="60" y="0"/>
                  </a:moveTo>
                  <a:cubicBezTo>
                    <a:pt x="0" y="12"/>
                    <a:pt x="36" y="226"/>
                    <a:pt x="120" y="488"/>
                  </a:cubicBezTo>
                  <a:cubicBezTo>
                    <a:pt x="189" y="743"/>
                    <a:pt x="281" y="929"/>
                    <a:pt x="329" y="929"/>
                  </a:cubicBezTo>
                  <a:cubicBezTo>
                    <a:pt x="331" y="929"/>
                    <a:pt x="332" y="929"/>
                    <a:pt x="334" y="929"/>
                  </a:cubicBezTo>
                  <a:cubicBezTo>
                    <a:pt x="381" y="917"/>
                    <a:pt x="358" y="703"/>
                    <a:pt x="274" y="441"/>
                  </a:cubicBezTo>
                  <a:cubicBezTo>
                    <a:pt x="203" y="179"/>
                    <a:pt x="96" y="0"/>
                    <a:pt x="60"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4" name="Google Shape;634;p15"/>
            <p:cNvSpPr/>
            <p:nvPr/>
          </p:nvSpPr>
          <p:spPr>
            <a:xfrm>
              <a:off x="7742389" y="3724640"/>
              <a:ext cx="7838" cy="19977"/>
            </a:xfrm>
            <a:custGeom>
              <a:rect b="b" l="l" r="r" t="t"/>
              <a:pathLst>
                <a:path extrusionOk="0" h="943" w="370">
                  <a:moveTo>
                    <a:pt x="49" y="1"/>
                  </a:moveTo>
                  <a:cubicBezTo>
                    <a:pt x="1" y="13"/>
                    <a:pt x="25" y="239"/>
                    <a:pt x="108" y="489"/>
                  </a:cubicBezTo>
                  <a:cubicBezTo>
                    <a:pt x="177" y="744"/>
                    <a:pt x="269" y="942"/>
                    <a:pt x="318" y="942"/>
                  </a:cubicBezTo>
                  <a:cubicBezTo>
                    <a:pt x="320" y="942"/>
                    <a:pt x="321" y="942"/>
                    <a:pt x="322" y="942"/>
                  </a:cubicBezTo>
                  <a:cubicBezTo>
                    <a:pt x="370" y="930"/>
                    <a:pt x="346" y="703"/>
                    <a:pt x="263" y="441"/>
                  </a:cubicBezTo>
                  <a:cubicBezTo>
                    <a:pt x="191" y="191"/>
                    <a:pt x="84" y="1"/>
                    <a:pt x="49"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5" name="Google Shape;635;p15"/>
            <p:cNvSpPr/>
            <p:nvPr/>
          </p:nvSpPr>
          <p:spPr>
            <a:xfrm>
              <a:off x="7730547" y="3685300"/>
              <a:ext cx="7838" cy="19701"/>
            </a:xfrm>
            <a:custGeom>
              <a:rect b="b" l="l" r="r" t="t"/>
              <a:pathLst>
                <a:path extrusionOk="0" h="930" w="370">
                  <a:moveTo>
                    <a:pt x="48" y="1"/>
                  </a:moveTo>
                  <a:cubicBezTo>
                    <a:pt x="0" y="12"/>
                    <a:pt x="24" y="227"/>
                    <a:pt x="107" y="489"/>
                  </a:cubicBezTo>
                  <a:cubicBezTo>
                    <a:pt x="177" y="732"/>
                    <a:pt x="269" y="930"/>
                    <a:pt x="318" y="930"/>
                  </a:cubicBezTo>
                  <a:cubicBezTo>
                    <a:pt x="319" y="930"/>
                    <a:pt x="320" y="930"/>
                    <a:pt x="322" y="929"/>
                  </a:cubicBezTo>
                  <a:cubicBezTo>
                    <a:pt x="369" y="917"/>
                    <a:pt x="346" y="691"/>
                    <a:pt x="262" y="441"/>
                  </a:cubicBezTo>
                  <a:cubicBezTo>
                    <a:pt x="191" y="179"/>
                    <a:pt x="84" y="1"/>
                    <a:pt x="48"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6" name="Google Shape;636;p15"/>
            <p:cNvSpPr/>
            <p:nvPr/>
          </p:nvSpPr>
          <p:spPr>
            <a:xfrm>
              <a:off x="7718683" y="3645706"/>
              <a:ext cx="7838" cy="19956"/>
            </a:xfrm>
            <a:custGeom>
              <a:rect b="b" l="l" r="r" t="t"/>
              <a:pathLst>
                <a:path extrusionOk="0" h="942" w="370">
                  <a:moveTo>
                    <a:pt x="48" y="0"/>
                  </a:moveTo>
                  <a:cubicBezTo>
                    <a:pt x="1" y="24"/>
                    <a:pt x="25" y="238"/>
                    <a:pt x="108" y="488"/>
                  </a:cubicBezTo>
                  <a:cubicBezTo>
                    <a:pt x="177" y="743"/>
                    <a:pt x="269" y="941"/>
                    <a:pt x="318" y="941"/>
                  </a:cubicBezTo>
                  <a:cubicBezTo>
                    <a:pt x="319" y="941"/>
                    <a:pt x="321" y="941"/>
                    <a:pt x="322" y="941"/>
                  </a:cubicBezTo>
                  <a:cubicBezTo>
                    <a:pt x="370" y="917"/>
                    <a:pt x="346" y="703"/>
                    <a:pt x="263" y="441"/>
                  </a:cubicBezTo>
                  <a:cubicBezTo>
                    <a:pt x="191" y="191"/>
                    <a:pt x="84"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7" name="Google Shape;637;p15"/>
            <p:cNvSpPr/>
            <p:nvPr/>
          </p:nvSpPr>
          <p:spPr>
            <a:xfrm>
              <a:off x="7706841" y="3606324"/>
              <a:ext cx="7838" cy="19744"/>
            </a:xfrm>
            <a:custGeom>
              <a:rect b="b" l="l" r="r" t="t"/>
              <a:pathLst>
                <a:path extrusionOk="0" h="932" w="370">
                  <a:moveTo>
                    <a:pt x="54" y="0"/>
                  </a:moveTo>
                  <a:cubicBezTo>
                    <a:pt x="52" y="0"/>
                    <a:pt x="50" y="1"/>
                    <a:pt x="48" y="2"/>
                  </a:cubicBezTo>
                  <a:cubicBezTo>
                    <a:pt x="0" y="14"/>
                    <a:pt x="24" y="228"/>
                    <a:pt x="107" y="490"/>
                  </a:cubicBezTo>
                  <a:cubicBezTo>
                    <a:pt x="177" y="733"/>
                    <a:pt x="269" y="931"/>
                    <a:pt x="317" y="931"/>
                  </a:cubicBezTo>
                  <a:cubicBezTo>
                    <a:pt x="319" y="931"/>
                    <a:pt x="320" y="931"/>
                    <a:pt x="322" y="931"/>
                  </a:cubicBezTo>
                  <a:cubicBezTo>
                    <a:pt x="369" y="919"/>
                    <a:pt x="345" y="692"/>
                    <a:pt x="262" y="442"/>
                  </a:cubicBezTo>
                  <a:cubicBezTo>
                    <a:pt x="194" y="195"/>
                    <a:pt x="95" y="0"/>
                    <a:pt x="54"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8" name="Google Shape;638;p15"/>
            <p:cNvSpPr/>
            <p:nvPr/>
          </p:nvSpPr>
          <p:spPr>
            <a:xfrm>
              <a:off x="7694978" y="3566752"/>
              <a:ext cx="7838" cy="19744"/>
            </a:xfrm>
            <a:custGeom>
              <a:rect b="b" l="l" r="r" t="t"/>
              <a:pathLst>
                <a:path extrusionOk="0" h="932" w="370">
                  <a:moveTo>
                    <a:pt x="51" y="0"/>
                  </a:moveTo>
                  <a:cubicBezTo>
                    <a:pt x="50" y="0"/>
                    <a:pt x="49" y="0"/>
                    <a:pt x="48" y="1"/>
                  </a:cubicBezTo>
                  <a:cubicBezTo>
                    <a:pt x="1" y="13"/>
                    <a:pt x="24" y="227"/>
                    <a:pt x="108" y="489"/>
                  </a:cubicBezTo>
                  <a:cubicBezTo>
                    <a:pt x="175" y="737"/>
                    <a:pt x="264" y="931"/>
                    <a:pt x="314" y="931"/>
                  </a:cubicBezTo>
                  <a:cubicBezTo>
                    <a:pt x="317" y="931"/>
                    <a:pt x="319" y="931"/>
                    <a:pt x="322" y="929"/>
                  </a:cubicBezTo>
                  <a:cubicBezTo>
                    <a:pt x="370" y="917"/>
                    <a:pt x="346" y="703"/>
                    <a:pt x="262" y="441"/>
                  </a:cubicBezTo>
                  <a:cubicBezTo>
                    <a:pt x="193" y="187"/>
                    <a:pt x="90" y="0"/>
                    <a:pt x="51"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39" name="Google Shape;639;p15"/>
            <p:cNvSpPr/>
            <p:nvPr/>
          </p:nvSpPr>
          <p:spPr>
            <a:xfrm>
              <a:off x="7683115" y="3527158"/>
              <a:ext cx="7838" cy="19701"/>
            </a:xfrm>
            <a:custGeom>
              <a:rect b="b" l="l" r="r" t="t"/>
              <a:pathLst>
                <a:path extrusionOk="0" h="930" w="370">
                  <a:moveTo>
                    <a:pt x="49" y="0"/>
                  </a:moveTo>
                  <a:cubicBezTo>
                    <a:pt x="1" y="12"/>
                    <a:pt x="25" y="238"/>
                    <a:pt x="108" y="489"/>
                  </a:cubicBezTo>
                  <a:cubicBezTo>
                    <a:pt x="177" y="743"/>
                    <a:pt x="269" y="930"/>
                    <a:pt x="318" y="930"/>
                  </a:cubicBezTo>
                  <a:cubicBezTo>
                    <a:pt x="320" y="930"/>
                    <a:pt x="321" y="929"/>
                    <a:pt x="322" y="929"/>
                  </a:cubicBezTo>
                  <a:cubicBezTo>
                    <a:pt x="370" y="917"/>
                    <a:pt x="346" y="703"/>
                    <a:pt x="263" y="441"/>
                  </a:cubicBezTo>
                  <a:cubicBezTo>
                    <a:pt x="191" y="191"/>
                    <a:pt x="84" y="0"/>
                    <a:pt x="49"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0" name="Google Shape;640;p15"/>
            <p:cNvSpPr/>
            <p:nvPr/>
          </p:nvSpPr>
          <p:spPr>
            <a:xfrm>
              <a:off x="7671273" y="3487819"/>
              <a:ext cx="7838" cy="19701"/>
            </a:xfrm>
            <a:custGeom>
              <a:rect b="b" l="l" r="r" t="t"/>
              <a:pathLst>
                <a:path extrusionOk="0" h="930" w="370">
                  <a:moveTo>
                    <a:pt x="48" y="0"/>
                  </a:moveTo>
                  <a:cubicBezTo>
                    <a:pt x="0" y="12"/>
                    <a:pt x="24" y="226"/>
                    <a:pt x="107" y="488"/>
                  </a:cubicBezTo>
                  <a:cubicBezTo>
                    <a:pt x="177" y="731"/>
                    <a:pt x="269" y="929"/>
                    <a:pt x="318" y="929"/>
                  </a:cubicBezTo>
                  <a:cubicBezTo>
                    <a:pt x="319" y="929"/>
                    <a:pt x="320" y="929"/>
                    <a:pt x="322" y="929"/>
                  </a:cubicBezTo>
                  <a:cubicBezTo>
                    <a:pt x="369" y="917"/>
                    <a:pt x="346" y="691"/>
                    <a:pt x="262" y="441"/>
                  </a:cubicBezTo>
                  <a:cubicBezTo>
                    <a:pt x="191" y="179"/>
                    <a:pt x="84"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1" name="Google Shape;641;p15"/>
            <p:cNvSpPr/>
            <p:nvPr/>
          </p:nvSpPr>
          <p:spPr>
            <a:xfrm>
              <a:off x="7659409" y="3448204"/>
              <a:ext cx="7838" cy="19701"/>
            </a:xfrm>
            <a:custGeom>
              <a:rect b="b" l="l" r="r" t="t"/>
              <a:pathLst>
                <a:path extrusionOk="0" h="930" w="370">
                  <a:moveTo>
                    <a:pt x="48" y="1"/>
                  </a:moveTo>
                  <a:cubicBezTo>
                    <a:pt x="1" y="25"/>
                    <a:pt x="25" y="239"/>
                    <a:pt x="108" y="489"/>
                  </a:cubicBezTo>
                  <a:cubicBezTo>
                    <a:pt x="177" y="743"/>
                    <a:pt x="269" y="930"/>
                    <a:pt x="318" y="930"/>
                  </a:cubicBezTo>
                  <a:cubicBezTo>
                    <a:pt x="319" y="930"/>
                    <a:pt x="321" y="930"/>
                    <a:pt x="322" y="929"/>
                  </a:cubicBezTo>
                  <a:cubicBezTo>
                    <a:pt x="370" y="918"/>
                    <a:pt x="346" y="703"/>
                    <a:pt x="263" y="441"/>
                  </a:cubicBezTo>
                  <a:cubicBezTo>
                    <a:pt x="191" y="191"/>
                    <a:pt x="84" y="1"/>
                    <a:pt x="48"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2" name="Google Shape;642;p15"/>
            <p:cNvSpPr/>
            <p:nvPr/>
          </p:nvSpPr>
          <p:spPr>
            <a:xfrm>
              <a:off x="7647567" y="3408610"/>
              <a:ext cx="7838" cy="19956"/>
            </a:xfrm>
            <a:custGeom>
              <a:rect b="b" l="l" r="r" t="t"/>
              <a:pathLst>
                <a:path extrusionOk="0" h="942" w="370">
                  <a:moveTo>
                    <a:pt x="48" y="0"/>
                  </a:moveTo>
                  <a:cubicBezTo>
                    <a:pt x="0" y="12"/>
                    <a:pt x="24" y="239"/>
                    <a:pt x="107" y="501"/>
                  </a:cubicBezTo>
                  <a:cubicBezTo>
                    <a:pt x="177" y="744"/>
                    <a:pt x="280" y="942"/>
                    <a:pt x="318" y="942"/>
                  </a:cubicBezTo>
                  <a:cubicBezTo>
                    <a:pt x="320" y="942"/>
                    <a:pt x="321" y="941"/>
                    <a:pt x="322" y="941"/>
                  </a:cubicBezTo>
                  <a:cubicBezTo>
                    <a:pt x="369" y="929"/>
                    <a:pt x="345" y="703"/>
                    <a:pt x="262" y="453"/>
                  </a:cubicBezTo>
                  <a:cubicBezTo>
                    <a:pt x="191" y="191"/>
                    <a:pt x="83"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3" name="Google Shape;643;p15"/>
            <p:cNvSpPr/>
            <p:nvPr/>
          </p:nvSpPr>
          <p:spPr>
            <a:xfrm>
              <a:off x="7635704" y="3369270"/>
              <a:ext cx="7838" cy="19701"/>
            </a:xfrm>
            <a:custGeom>
              <a:rect b="b" l="l" r="r" t="t"/>
              <a:pathLst>
                <a:path extrusionOk="0" h="930" w="370">
                  <a:moveTo>
                    <a:pt x="48" y="0"/>
                  </a:moveTo>
                  <a:cubicBezTo>
                    <a:pt x="1" y="12"/>
                    <a:pt x="24" y="226"/>
                    <a:pt x="108" y="488"/>
                  </a:cubicBezTo>
                  <a:cubicBezTo>
                    <a:pt x="177" y="742"/>
                    <a:pt x="280" y="929"/>
                    <a:pt x="319" y="929"/>
                  </a:cubicBezTo>
                  <a:cubicBezTo>
                    <a:pt x="320" y="929"/>
                    <a:pt x="321" y="929"/>
                    <a:pt x="322" y="929"/>
                  </a:cubicBezTo>
                  <a:cubicBezTo>
                    <a:pt x="370" y="917"/>
                    <a:pt x="346" y="703"/>
                    <a:pt x="262" y="441"/>
                  </a:cubicBezTo>
                  <a:cubicBezTo>
                    <a:pt x="191" y="179"/>
                    <a:pt x="84"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4" name="Google Shape;644;p15"/>
            <p:cNvSpPr/>
            <p:nvPr/>
          </p:nvSpPr>
          <p:spPr>
            <a:xfrm>
              <a:off x="7623840" y="3329655"/>
              <a:ext cx="7859" cy="19744"/>
            </a:xfrm>
            <a:custGeom>
              <a:rect b="b" l="l" r="r" t="t"/>
              <a:pathLst>
                <a:path extrusionOk="0" h="932" w="371">
                  <a:moveTo>
                    <a:pt x="49" y="1"/>
                  </a:moveTo>
                  <a:cubicBezTo>
                    <a:pt x="1" y="13"/>
                    <a:pt x="25" y="227"/>
                    <a:pt x="108" y="489"/>
                  </a:cubicBezTo>
                  <a:cubicBezTo>
                    <a:pt x="176" y="737"/>
                    <a:pt x="275" y="931"/>
                    <a:pt x="316" y="931"/>
                  </a:cubicBezTo>
                  <a:cubicBezTo>
                    <a:pt x="318" y="931"/>
                    <a:pt x="320" y="931"/>
                    <a:pt x="322" y="929"/>
                  </a:cubicBezTo>
                  <a:cubicBezTo>
                    <a:pt x="370" y="918"/>
                    <a:pt x="346" y="703"/>
                    <a:pt x="263" y="441"/>
                  </a:cubicBezTo>
                  <a:cubicBezTo>
                    <a:pt x="191" y="191"/>
                    <a:pt x="96" y="1"/>
                    <a:pt x="49"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5" name="Google Shape;645;p15"/>
            <p:cNvSpPr/>
            <p:nvPr/>
          </p:nvSpPr>
          <p:spPr>
            <a:xfrm>
              <a:off x="7612507" y="3290316"/>
              <a:ext cx="7330" cy="19701"/>
            </a:xfrm>
            <a:custGeom>
              <a:rect b="b" l="l" r="r" t="t"/>
              <a:pathLst>
                <a:path extrusionOk="0" h="930" w="346">
                  <a:moveTo>
                    <a:pt x="24" y="0"/>
                  </a:moveTo>
                  <a:cubicBezTo>
                    <a:pt x="0" y="12"/>
                    <a:pt x="0" y="227"/>
                    <a:pt x="84" y="489"/>
                  </a:cubicBezTo>
                  <a:cubicBezTo>
                    <a:pt x="153" y="732"/>
                    <a:pt x="256" y="930"/>
                    <a:pt x="306" y="930"/>
                  </a:cubicBezTo>
                  <a:cubicBezTo>
                    <a:pt x="307" y="930"/>
                    <a:pt x="308" y="929"/>
                    <a:pt x="310" y="929"/>
                  </a:cubicBezTo>
                  <a:cubicBezTo>
                    <a:pt x="345" y="917"/>
                    <a:pt x="322" y="691"/>
                    <a:pt x="238" y="441"/>
                  </a:cubicBezTo>
                  <a:cubicBezTo>
                    <a:pt x="167" y="179"/>
                    <a:pt x="72" y="0"/>
                    <a:pt x="24"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6" name="Google Shape;646;p15"/>
            <p:cNvSpPr/>
            <p:nvPr/>
          </p:nvSpPr>
          <p:spPr>
            <a:xfrm>
              <a:off x="7600135" y="3250722"/>
              <a:ext cx="7838" cy="19701"/>
            </a:xfrm>
            <a:custGeom>
              <a:rect b="b" l="l" r="r" t="t"/>
              <a:pathLst>
                <a:path extrusionOk="0" h="930" w="370">
                  <a:moveTo>
                    <a:pt x="48" y="0"/>
                  </a:moveTo>
                  <a:cubicBezTo>
                    <a:pt x="1" y="24"/>
                    <a:pt x="25" y="226"/>
                    <a:pt x="108" y="488"/>
                  </a:cubicBezTo>
                  <a:cubicBezTo>
                    <a:pt x="177" y="742"/>
                    <a:pt x="280" y="929"/>
                    <a:pt x="330" y="929"/>
                  </a:cubicBezTo>
                  <a:cubicBezTo>
                    <a:pt x="331" y="929"/>
                    <a:pt x="333" y="929"/>
                    <a:pt x="334" y="929"/>
                  </a:cubicBezTo>
                  <a:cubicBezTo>
                    <a:pt x="370" y="917"/>
                    <a:pt x="346" y="703"/>
                    <a:pt x="263" y="441"/>
                  </a:cubicBezTo>
                  <a:cubicBezTo>
                    <a:pt x="191" y="179"/>
                    <a:pt x="96"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7" name="Google Shape;647;p15"/>
            <p:cNvSpPr/>
            <p:nvPr/>
          </p:nvSpPr>
          <p:spPr>
            <a:xfrm>
              <a:off x="7588293" y="3211107"/>
              <a:ext cx="7838" cy="19956"/>
            </a:xfrm>
            <a:custGeom>
              <a:rect b="b" l="l" r="r" t="t"/>
              <a:pathLst>
                <a:path extrusionOk="0" h="942" w="370">
                  <a:moveTo>
                    <a:pt x="48" y="1"/>
                  </a:moveTo>
                  <a:cubicBezTo>
                    <a:pt x="0" y="13"/>
                    <a:pt x="24" y="239"/>
                    <a:pt x="107" y="489"/>
                  </a:cubicBezTo>
                  <a:cubicBezTo>
                    <a:pt x="177" y="744"/>
                    <a:pt x="280" y="942"/>
                    <a:pt x="329" y="942"/>
                  </a:cubicBezTo>
                  <a:cubicBezTo>
                    <a:pt x="331" y="942"/>
                    <a:pt x="332" y="942"/>
                    <a:pt x="334" y="941"/>
                  </a:cubicBezTo>
                  <a:cubicBezTo>
                    <a:pt x="369" y="930"/>
                    <a:pt x="345" y="703"/>
                    <a:pt x="262" y="441"/>
                  </a:cubicBezTo>
                  <a:cubicBezTo>
                    <a:pt x="191" y="191"/>
                    <a:pt x="95" y="1"/>
                    <a:pt x="48"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8" name="Google Shape;648;p15"/>
            <p:cNvSpPr/>
            <p:nvPr/>
          </p:nvSpPr>
          <p:spPr>
            <a:xfrm>
              <a:off x="7576430" y="3171725"/>
              <a:ext cx="7838" cy="19744"/>
            </a:xfrm>
            <a:custGeom>
              <a:rect b="b" l="l" r="r" t="t"/>
              <a:pathLst>
                <a:path extrusionOk="0" h="932" w="370">
                  <a:moveTo>
                    <a:pt x="56" y="1"/>
                  </a:moveTo>
                  <a:cubicBezTo>
                    <a:pt x="53" y="1"/>
                    <a:pt x="51" y="1"/>
                    <a:pt x="48" y="2"/>
                  </a:cubicBezTo>
                  <a:cubicBezTo>
                    <a:pt x="1" y="14"/>
                    <a:pt x="24" y="229"/>
                    <a:pt x="108" y="491"/>
                  </a:cubicBezTo>
                  <a:cubicBezTo>
                    <a:pt x="177" y="734"/>
                    <a:pt x="280" y="932"/>
                    <a:pt x="330" y="932"/>
                  </a:cubicBezTo>
                  <a:cubicBezTo>
                    <a:pt x="331" y="932"/>
                    <a:pt x="333" y="932"/>
                    <a:pt x="334" y="931"/>
                  </a:cubicBezTo>
                  <a:cubicBezTo>
                    <a:pt x="370" y="919"/>
                    <a:pt x="346" y="693"/>
                    <a:pt x="263" y="443"/>
                  </a:cubicBezTo>
                  <a:cubicBezTo>
                    <a:pt x="195" y="195"/>
                    <a:pt x="106" y="1"/>
                    <a:pt x="56"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49" name="Google Shape;649;p15"/>
            <p:cNvSpPr/>
            <p:nvPr/>
          </p:nvSpPr>
          <p:spPr>
            <a:xfrm>
              <a:off x="7564820" y="3132152"/>
              <a:ext cx="7605" cy="19744"/>
            </a:xfrm>
            <a:custGeom>
              <a:rect b="b" l="l" r="r" t="t"/>
              <a:pathLst>
                <a:path extrusionOk="0" h="932" w="359">
                  <a:moveTo>
                    <a:pt x="41" y="1"/>
                  </a:moveTo>
                  <a:cubicBezTo>
                    <a:pt x="39" y="1"/>
                    <a:pt x="38" y="1"/>
                    <a:pt x="37" y="1"/>
                  </a:cubicBezTo>
                  <a:cubicBezTo>
                    <a:pt x="1" y="13"/>
                    <a:pt x="13" y="239"/>
                    <a:pt x="96" y="489"/>
                  </a:cubicBezTo>
                  <a:cubicBezTo>
                    <a:pt x="164" y="737"/>
                    <a:pt x="263" y="932"/>
                    <a:pt x="314" y="932"/>
                  </a:cubicBezTo>
                  <a:cubicBezTo>
                    <a:pt x="317" y="932"/>
                    <a:pt x="320" y="931"/>
                    <a:pt x="322" y="930"/>
                  </a:cubicBezTo>
                  <a:cubicBezTo>
                    <a:pt x="358" y="918"/>
                    <a:pt x="334" y="704"/>
                    <a:pt x="251" y="442"/>
                  </a:cubicBezTo>
                  <a:cubicBezTo>
                    <a:pt x="181" y="199"/>
                    <a:pt x="90" y="1"/>
                    <a:pt x="41"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0" name="Google Shape;650;p15"/>
            <p:cNvSpPr/>
            <p:nvPr/>
          </p:nvSpPr>
          <p:spPr>
            <a:xfrm>
              <a:off x="7552724" y="3092559"/>
              <a:ext cx="7838" cy="19977"/>
            </a:xfrm>
            <a:custGeom>
              <a:rect b="b" l="l" r="r" t="t"/>
              <a:pathLst>
                <a:path extrusionOk="0" h="943" w="370">
                  <a:moveTo>
                    <a:pt x="48" y="1"/>
                  </a:moveTo>
                  <a:cubicBezTo>
                    <a:pt x="0" y="25"/>
                    <a:pt x="36" y="239"/>
                    <a:pt x="108" y="501"/>
                  </a:cubicBezTo>
                  <a:cubicBezTo>
                    <a:pt x="177" y="744"/>
                    <a:pt x="280" y="942"/>
                    <a:pt x="330" y="942"/>
                  </a:cubicBezTo>
                  <a:cubicBezTo>
                    <a:pt x="331" y="942"/>
                    <a:pt x="332" y="942"/>
                    <a:pt x="334" y="942"/>
                  </a:cubicBezTo>
                  <a:cubicBezTo>
                    <a:pt x="369" y="918"/>
                    <a:pt x="346" y="703"/>
                    <a:pt x="262" y="453"/>
                  </a:cubicBezTo>
                  <a:cubicBezTo>
                    <a:pt x="191" y="191"/>
                    <a:pt x="96" y="1"/>
                    <a:pt x="48"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1" name="Google Shape;651;p15"/>
            <p:cNvSpPr/>
            <p:nvPr/>
          </p:nvSpPr>
          <p:spPr>
            <a:xfrm>
              <a:off x="7540861" y="3053219"/>
              <a:ext cx="7838" cy="19701"/>
            </a:xfrm>
            <a:custGeom>
              <a:rect b="b" l="l" r="r" t="t"/>
              <a:pathLst>
                <a:path extrusionOk="0" h="930" w="370">
                  <a:moveTo>
                    <a:pt x="48" y="1"/>
                  </a:moveTo>
                  <a:cubicBezTo>
                    <a:pt x="1" y="12"/>
                    <a:pt x="37" y="227"/>
                    <a:pt x="108" y="489"/>
                  </a:cubicBezTo>
                  <a:cubicBezTo>
                    <a:pt x="177" y="743"/>
                    <a:pt x="280" y="930"/>
                    <a:pt x="330" y="930"/>
                  </a:cubicBezTo>
                  <a:cubicBezTo>
                    <a:pt x="331" y="930"/>
                    <a:pt x="333" y="930"/>
                    <a:pt x="334" y="929"/>
                  </a:cubicBezTo>
                  <a:cubicBezTo>
                    <a:pt x="370" y="917"/>
                    <a:pt x="346" y="703"/>
                    <a:pt x="275" y="441"/>
                  </a:cubicBezTo>
                  <a:cubicBezTo>
                    <a:pt x="191" y="179"/>
                    <a:pt x="96" y="1"/>
                    <a:pt x="48"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2" name="Google Shape;652;p15"/>
            <p:cNvSpPr/>
            <p:nvPr/>
          </p:nvSpPr>
          <p:spPr>
            <a:xfrm>
              <a:off x="7529019" y="3013625"/>
              <a:ext cx="7838" cy="19701"/>
            </a:xfrm>
            <a:custGeom>
              <a:rect b="b" l="l" r="r" t="t"/>
              <a:pathLst>
                <a:path extrusionOk="0" h="930" w="370">
                  <a:moveTo>
                    <a:pt x="48" y="0"/>
                  </a:moveTo>
                  <a:cubicBezTo>
                    <a:pt x="0" y="12"/>
                    <a:pt x="36" y="238"/>
                    <a:pt x="107" y="488"/>
                  </a:cubicBezTo>
                  <a:cubicBezTo>
                    <a:pt x="188" y="743"/>
                    <a:pt x="280" y="930"/>
                    <a:pt x="329" y="930"/>
                  </a:cubicBezTo>
                  <a:cubicBezTo>
                    <a:pt x="331" y="930"/>
                    <a:pt x="332" y="929"/>
                    <a:pt x="334" y="929"/>
                  </a:cubicBezTo>
                  <a:cubicBezTo>
                    <a:pt x="369" y="917"/>
                    <a:pt x="345" y="703"/>
                    <a:pt x="274" y="441"/>
                  </a:cubicBezTo>
                  <a:cubicBezTo>
                    <a:pt x="191" y="191"/>
                    <a:pt x="95"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3" name="Google Shape;653;p15"/>
            <p:cNvSpPr/>
            <p:nvPr/>
          </p:nvSpPr>
          <p:spPr>
            <a:xfrm>
              <a:off x="7517155" y="2974032"/>
              <a:ext cx="7838" cy="19956"/>
            </a:xfrm>
            <a:custGeom>
              <a:rect b="b" l="l" r="r" t="t"/>
              <a:pathLst>
                <a:path extrusionOk="0" h="942" w="370">
                  <a:moveTo>
                    <a:pt x="48" y="0"/>
                  </a:moveTo>
                  <a:cubicBezTo>
                    <a:pt x="1" y="24"/>
                    <a:pt x="36" y="238"/>
                    <a:pt x="108" y="500"/>
                  </a:cubicBezTo>
                  <a:cubicBezTo>
                    <a:pt x="189" y="743"/>
                    <a:pt x="281" y="941"/>
                    <a:pt x="330" y="941"/>
                  </a:cubicBezTo>
                  <a:cubicBezTo>
                    <a:pt x="331" y="941"/>
                    <a:pt x="333" y="941"/>
                    <a:pt x="334" y="941"/>
                  </a:cubicBezTo>
                  <a:cubicBezTo>
                    <a:pt x="370" y="929"/>
                    <a:pt x="346" y="702"/>
                    <a:pt x="274" y="452"/>
                  </a:cubicBezTo>
                  <a:cubicBezTo>
                    <a:pt x="191" y="191"/>
                    <a:pt x="96" y="0"/>
                    <a:pt x="4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4" name="Google Shape;654;p15"/>
            <p:cNvSpPr/>
            <p:nvPr/>
          </p:nvSpPr>
          <p:spPr>
            <a:xfrm>
              <a:off x="7505313" y="2934671"/>
              <a:ext cx="7838" cy="19701"/>
            </a:xfrm>
            <a:custGeom>
              <a:rect b="b" l="l" r="r" t="t"/>
              <a:pathLst>
                <a:path extrusionOk="0" h="930" w="370">
                  <a:moveTo>
                    <a:pt x="48" y="1"/>
                  </a:moveTo>
                  <a:cubicBezTo>
                    <a:pt x="0" y="13"/>
                    <a:pt x="36" y="239"/>
                    <a:pt x="107" y="489"/>
                  </a:cubicBezTo>
                  <a:cubicBezTo>
                    <a:pt x="188" y="743"/>
                    <a:pt x="280" y="930"/>
                    <a:pt x="329" y="930"/>
                  </a:cubicBezTo>
                  <a:cubicBezTo>
                    <a:pt x="331" y="930"/>
                    <a:pt x="332" y="930"/>
                    <a:pt x="333" y="929"/>
                  </a:cubicBezTo>
                  <a:cubicBezTo>
                    <a:pt x="369" y="917"/>
                    <a:pt x="345" y="703"/>
                    <a:pt x="274" y="441"/>
                  </a:cubicBezTo>
                  <a:cubicBezTo>
                    <a:pt x="191" y="191"/>
                    <a:pt x="95" y="1"/>
                    <a:pt x="48"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5" name="Google Shape;655;p15"/>
            <p:cNvSpPr/>
            <p:nvPr/>
          </p:nvSpPr>
          <p:spPr>
            <a:xfrm>
              <a:off x="7496734" y="2905161"/>
              <a:ext cx="4555" cy="9872"/>
            </a:xfrm>
            <a:custGeom>
              <a:rect b="b" l="l" r="r" t="t"/>
              <a:pathLst>
                <a:path extrusionOk="0" h="466" w="215">
                  <a:moveTo>
                    <a:pt x="36" y="1"/>
                  </a:moveTo>
                  <a:cubicBezTo>
                    <a:pt x="0" y="13"/>
                    <a:pt x="0" y="132"/>
                    <a:pt x="36" y="251"/>
                  </a:cubicBezTo>
                  <a:cubicBezTo>
                    <a:pt x="70" y="374"/>
                    <a:pt x="146" y="466"/>
                    <a:pt x="184" y="466"/>
                  </a:cubicBezTo>
                  <a:cubicBezTo>
                    <a:pt x="186" y="466"/>
                    <a:pt x="189" y="466"/>
                    <a:pt x="191" y="465"/>
                  </a:cubicBezTo>
                  <a:cubicBezTo>
                    <a:pt x="215" y="441"/>
                    <a:pt x="215" y="334"/>
                    <a:pt x="191" y="203"/>
                  </a:cubicBezTo>
                  <a:cubicBezTo>
                    <a:pt x="155" y="72"/>
                    <a:pt x="84" y="1"/>
                    <a:pt x="36"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6" name="Google Shape;656;p15"/>
            <p:cNvSpPr/>
            <p:nvPr/>
          </p:nvSpPr>
          <p:spPr>
            <a:xfrm>
              <a:off x="7373143" y="4088102"/>
              <a:ext cx="3792" cy="10126"/>
            </a:xfrm>
            <a:custGeom>
              <a:rect b="b" l="l" r="r" t="t"/>
              <a:pathLst>
                <a:path extrusionOk="0" h="478" w="179">
                  <a:moveTo>
                    <a:pt x="83" y="1"/>
                  </a:moveTo>
                  <a:cubicBezTo>
                    <a:pt x="48" y="1"/>
                    <a:pt x="0" y="108"/>
                    <a:pt x="12" y="239"/>
                  </a:cubicBezTo>
                  <a:cubicBezTo>
                    <a:pt x="24" y="370"/>
                    <a:pt x="60" y="477"/>
                    <a:pt x="107" y="477"/>
                  </a:cubicBezTo>
                  <a:cubicBezTo>
                    <a:pt x="155" y="477"/>
                    <a:pt x="179" y="358"/>
                    <a:pt x="179" y="227"/>
                  </a:cubicBezTo>
                  <a:cubicBezTo>
                    <a:pt x="167" y="96"/>
                    <a:pt x="131" y="1"/>
                    <a:pt x="83"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7" name="Google Shape;657;p15"/>
            <p:cNvSpPr/>
            <p:nvPr/>
          </p:nvSpPr>
          <p:spPr>
            <a:xfrm>
              <a:off x="7371618" y="4047491"/>
              <a:ext cx="4067" cy="20210"/>
            </a:xfrm>
            <a:custGeom>
              <a:rect b="b" l="l" r="r" t="t"/>
              <a:pathLst>
                <a:path extrusionOk="0" h="954" w="192">
                  <a:moveTo>
                    <a:pt x="72" y="1"/>
                  </a:moveTo>
                  <a:cubicBezTo>
                    <a:pt x="25" y="1"/>
                    <a:pt x="1" y="215"/>
                    <a:pt x="13" y="477"/>
                  </a:cubicBezTo>
                  <a:cubicBezTo>
                    <a:pt x="25" y="739"/>
                    <a:pt x="72" y="953"/>
                    <a:pt x="108" y="953"/>
                  </a:cubicBezTo>
                  <a:cubicBezTo>
                    <a:pt x="155" y="953"/>
                    <a:pt x="191" y="739"/>
                    <a:pt x="179" y="477"/>
                  </a:cubicBezTo>
                  <a:cubicBezTo>
                    <a:pt x="167" y="203"/>
                    <a:pt x="120" y="1"/>
                    <a:pt x="72"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8" name="Google Shape;658;p15"/>
            <p:cNvSpPr/>
            <p:nvPr/>
          </p:nvSpPr>
          <p:spPr>
            <a:xfrm>
              <a:off x="7370368" y="4007135"/>
              <a:ext cx="3792" cy="20464"/>
            </a:xfrm>
            <a:custGeom>
              <a:rect b="b" l="l" r="r" t="t"/>
              <a:pathLst>
                <a:path extrusionOk="0" h="966" w="179">
                  <a:moveTo>
                    <a:pt x="72" y="1"/>
                  </a:moveTo>
                  <a:cubicBezTo>
                    <a:pt x="24" y="1"/>
                    <a:pt x="0" y="227"/>
                    <a:pt x="12" y="489"/>
                  </a:cubicBezTo>
                  <a:cubicBezTo>
                    <a:pt x="12" y="751"/>
                    <a:pt x="60" y="965"/>
                    <a:pt x="107" y="965"/>
                  </a:cubicBezTo>
                  <a:cubicBezTo>
                    <a:pt x="143" y="965"/>
                    <a:pt x="179" y="739"/>
                    <a:pt x="179" y="477"/>
                  </a:cubicBezTo>
                  <a:cubicBezTo>
                    <a:pt x="167" y="215"/>
                    <a:pt x="119" y="1"/>
                    <a:pt x="72"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59" name="Google Shape;659;p15"/>
            <p:cNvSpPr/>
            <p:nvPr/>
          </p:nvSpPr>
          <p:spPr>
            <a:xfrm>
              <a:off x="7369351" y="3966291"/>
              <a:ext cx="3813" cy="20443"/>
            </a:xfrm>
            <a:custGeom>
              <a:rect b="b" l="l" r="r" t="t"/>
              <a:pathLst>
                <a:path extrusionOk="0" h="965" w="180">
                  <a:moveTo>
                    <a:pt x="72" y="0"/>
                  </a:moveTo>
                  <a:cubicBezTo>
                    <a:pt x="24" y="0"/>
                    <a:pt x="1" y="214"/>
                    <a:pt x="1" y="488"/>
                  </a:cubicBezTo>
                  <a:cubicBezTo>
                    <a:pt x="12" y="750"/>
                    <a:pt x="60" y="965"/>
                    <a:pt x="96" y="965"/>
                  </a:cubicBezTo>
                  <a:cubicBezTo>
                    <a:pt x="143" y="965"/>
                    <a:pt x="179" y="738"/>
                    <a:pt x="167" y="476"/>
                  </a:cubicBezTo>
                  <a:cubicBezTo>
                    <a:pt x="167" y="214"/>
                    <a:pt x="120" y="0"/>
                    <a:pt x="72"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0" name="Google Shape;660;p15"/>
            <p:cNvSpPr/>
            <p:nvPr/>
          </p:nvSpPr>
          <p:spPr>
            <a:xfrm>
              <a:off x="7368334" y="3925426"/>
              <a:ext cx="3813" cy="20443"/>
            </a:xfrm>
            <a:custGeom>
              <a:rect b="b" l="l" r="r" t="t"/>
              <a:pathLst>
                <a:path extrusionOk="0" h="965" w="180">
                  <a:moveTo>
                    <a:pt x="72" y="0"/>
                  </a:moveTo>
                  <a:cubicBezTo>
                    <a:pt x="37" y="0"/>
                    <a:pt x="1" y="215"/>
                    <a:pt x="1" y="488"/>
                  </a:cubicBezTo>
                  <a:cubicBezTo>
                    <a:pt x="13" y="750"/>
                    <a:pt x="49" y="965"/>
                    <a:pt x="96" y="965"/>
                  </a:cubicBezTo>
                  <a:cubicBezTo>
                    <a:pt x="144" y="965"/>
                    <a:pt x="180" y="738"/>
                    <a:pt x="168" y="477"/>
                  </a:cubicBezTo>
                  <a:cubicBezTo>
                    <a:pt x="168" y="215"/>
                    <a:pt x="120" y="0"/>
                    <a:pt x="72"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1" name="Google Shape;661;p15"/>
            <p:cNvSpPr/>
            <p:nvPr/>
          </p:nvSpPr>
          <p:spPr>
            <a:xfrm>
              <a:off x="7367339" y="3885324"/>
              <a:ext cx="3792" cy="20189"/>
            </a:xfrm>
            <a:custGeom>
              <a:rect b="b" l="l" r="r" t="t"/>
              <a:pathLst>
                <a:path extrusionOk="0" h="953" w="179">
                  <a:moveTo>
                    <a:pt x="72" y="0"/>
                  </a:moveTo>
                  <a:cubicBezTo>
                    <a:pt x="24" y="0"/>
                    <a:pt x="0" y="215"/>
                    <a:pt x="0" y="476"/>
                  </a:cubicBezTo>
                  <a:cubicBezTo>
                    <a:pt x="12" y="738"/>
                    <a:pt x="60" y="953"/>
                    <a:pt x="96" y="953"/>
                  </a:cubicBezTo>
                  <a:cubicBezTo>
                    <a:pt x="143" y="953"/>
                    <a:pt x="179" y="738"/>
                    <a:pt x="167" y="465"/>
                  </a:cubicBezTo>
                  <a:cubicBezTo>
                    <a:pt x="167" y="203"/>
                    <a:pt x="119" y="0"/>
                    <a:pt x="72"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2" name="Google Shape;662;p15"/>
            <p:cNvSpPr/>
            <p:nvPr/>
          </p:nvSpPr>
          <p:spPr>
            <a:xfrm>
              <a:off x="7365813" y="3844713"/>
              <a:ext cx="4067" cy="20189"/>
            </a:xfrm>
            <a:custGeom>
              <a:rect b="b" l="l" r="r" t="t"/>
              <a:pathLst>
                <a:path extrusionOk="0" h="953" w="192">
                  <a:moveTo>
                    <a:pt x="84" y="0"/>
                  </a:moveTo>
                  <a:cubicBezTo>
                    <a:pt x="37" y="0"/>
                    <a:pt x="1" y="215"/>
                    <a:pt x="13" y="477"/>
                  </a:cubicBezTo>
                  <a:cubicBezTo>
                    <a:pt x="25" y="738"/>
                    <a:pt x="72" y="953"/>
                    <a:pt x="120" y="953"/>
                  </a:cubicBezTo>
                  <a:cubicBezTo>
                    <a:pt x="168" y="953"/>
                    <a:pt x="191" y="738"/>
                    <a:pt x="179" y="477"/>
                  </a:cubicBezTo>
                  <a:cubicBezTo>
                    <a:pt x="179" y="203"/>
                    <a:pt x="132" y="0"/>
                    <a:pt x="84"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3" name="Google Shape;663;p15"/>
            <p:cNvSpPr/>
            <p:nvPr/>
          </p:nvSpPr>
          <p:spPr>
            <a:xfrm>
              <a:off x="7364309" y="3804103"/>
              <a:ext cx="4046" cy="20210"/>
            </a:xfrm>
            <a:custGeom>
              <a:rect b="b" l="l" r="r" t="t"/>
              <a:pathLst>
                <a:path extrusionOk="0" h="954" w="191">
                  <a:moveTo>
                    <a:pt x="72" y="0"/>
                  </a:moveTo>
                  <a:cubicBezTo>
                    <a:pt x="24" y="0"/>
                    <a:pt x="0" y="215"/>
                    <a:pt x="12" y="477"/>
                  </a:cubicBezTo>
                  <a:cubicBezTo>
                    <a:pt x="24" y="743"/>
                    <a:pt x="58" y="953"/>
                    <a:pt x="104" y="953"/>
                  </a:cubicBezTo>
                  <a:cubicBezTo>
                    <a:pt x="105" y="953"/>
                    <a:pt x="106" y="953"/>
                    <a:pt x="108" y="953"/>
                  </a:cubicBezTo>
                  <a:cubicBezTo>
                    <a:pt x="155" y="953"/>
                    <a:pt x="191" y="739"/>
                    <a:pt x="179" y="477"/>
                  </a:cubicBezTo>
                  <a:cubicBezTo>
                    <a:pt x="167" y="215"/>
                    <a:pt x="119" y="0"/>
                    <a:pt x="72"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4" name="Google Shape;664;p15"/>
            <p:cNvSpPr/>
            <p:nvPr/>
          </p:nvSpPr>
          <p:spPr>
            <a:xfrm>
              <a:off x="7362551" y="3763492"/>
              <a:ext cx="4046" cy="20443"/>
            </a:xfrm>
            <a:custGeom>
              <a:rect b="b" l="l" r="r" t="t"/>
              <a:pathLst>
                <a:path extrusionOk="0" h="965" w="191">
                  <a:moveTo>
                    <a:pt x="83" y="1"/>
                  </a:moveTo>
                  <a:cubicBezTo>
                    <a:pt x="36" y="1"/>
                    <a:pt x="0" y="227"/>
                    <a:pt x="12" y="489"/>
                  </a:cubicBezTo>
                  <a:cubicBezTo>
                    <a:pt x="24" y="751"/>
                    <a:pt x="72" y="965"/>
                    <a:pt x="119" y="965"/>
                  </a:cubicBezTo>
                  <a:cubicBezTo>
                    <a:pt x="167" y="953"/>
                    <a:pt x="191" y="739"/>
                    <a:pt x="179" y="477"/>
                  </a:cubicBezTo>
                  <a:cubicBezTo>
                    <a:pt x="179" y="215"/>
                    <a:pt x="131" y="1"/>
                    <a:pt x="83"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5" name="Google Shape;665;p15"/>
            <p:cNvSpPr/>
            <p:nvPr/>
          </p:nvSpPr>
          <p:spPr>
            <a:xfrm>
              <a:off x="7361280" y="3723136"/>
              <a:ext cx="3813" cy="20189"/>
            </a:xfrm>
            <a:custGeom>
              <a:rect b="b" l="l" r="r" t="t"/>
              <a:pathLst>
                <a:path extrusionOk="0" h="953" w="180">
                  <a:moveTo>
                    <a:pt x="72" y="1"/>
                  </a:moveTo>
                  <a:cubicBezTo>
                    <a:pt x="36" y="1"/>
                    <a:pt x="1" y="203"/>
                    <a:pt x="12" y="477"/>
                  </a:cubicBezTo>
                  <a:cubicBezTo>
                    <a:pt x="12" y="739"/>
                    <a:pt x="60" y="953"/>
                    <a:pt x="108" y="953"/>
                  </a:cubicBezTo>
                  <a:cubicBezTo>
                    <a:pt x="155" y="953"/>
                    <a:pt x="179" y="739"/>
                    <a:pt x="179" y="477"/>
                  </a:cubicBezTo>
                  <a:cubicBezTo>
                    <a:pt x="167" y="203"/>
                    <a:pt x="120" y="1"/>
                    <a:pt x="72"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6" name="Google Shape;666;p15"/>
            <p:cNvSpPr/>
            <p:nvPr/>
          </p:nvSpPr>
          <p:spPr>
            <a:xfrm>
              <a:off x="7360030" y="3682525"/>
              <a:ext cx="3792" cy="20210"/>
            </a:xfrm>
            <a:custGeom>
              <a:rect b="b" l="l" r="r" t="t"/>
              <a:pathLst>
                <a:path extrusionOk="0" h="954" w="179">
                  <a:moveTo>
                    <a:pt x="71" y="1"/>
                  </a:moveTo>
                  <a:cubicBezTo>
                    <a:pt x="24" y="1"/>
                    <a:pt x="0" y="215"/>
                    <a:pt x="12" y="477"/>
                  </a:cubicBezTo>
                  <a:cubicBezTo>
                    <a:pt x="12" y="739"/>
                    <a:pt x="60" y="953"/>
                    <a:pt x="107" y="953"/>
                  </a:cubicBezTo>
                  <a:cubicBezTo>
                    <a:pt x="155" y="953"/>
                    <a:pt x="179" y="739"/>
                    <a:pt x="179" y="477"/>
                  </a:cubicBezTo>
                  <a:cubicBezTo>
                    <a:pt x="167" y="215"/>
                    <a:pt x="119" y="1"/>
                    <a:pt x="71"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7" name="Google Shape;667;p15"/>
            <p:cNvSpPr/>
            <p:nvPr/>
          </p:nvSpPr>
          <p:spPr>
            <a:xfrm>
              <a:off x="7358759" y="3641914"/>
              <a:ext cx="3813" cy="20210"/>
            </a:xfrm>
            <a:custGeom>
              <a:rect b="b" l="l" r="r" t="t"/>
              <a:pathLst>
                <a:path extrusionOk="0" h="954" w="180">
                  <a:moveTo>
                    <a:pt x="84" y="1"/>
                  </a:moveTo>
                  <a:cubicBezTo>
                    <a:pt x="36" y="1"/>
                    <a:pt x="0" y="215"/>
                    <a:pt x="12" y="477"/>
                  </a:cubicBezTo>
                  <a:cubicBezTo>
                    <a:pt x="12" y="739"/>
                    <a:pt x="60" y="953"/>
                    <a:pt x="108" y="953"/>
                  </a:cubicBezTo>
                  <a:cubicBezTo>
                    <a:pt x="155" y="953"/>
                    <a:pt x="179" y="739"/>
                    <a:pt x="179" y="477"/>
                  </a:cubicBezTo>
                  <a:cubicBezTo>
                    <a:pt x="167" y="215"/>
                    <a:pt x="131" y="1"/>
                    <a:pt x="84"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8" name="Google Shape;668;p15"/>
            <p:cNvSpPr/>
            <p:nvPr/>
          </p:nvSpPr>
          <p:spPr>
            <a:xfrm>
              <a:off x="7357996" y="3601304"/>
              <a:ext cx="3813" cy="20464"/>
            </a:xfrm>
            <a:custGeom>
              <a:rect b="b" l="l" r="r" t="t"/>
              <a:pathLst>
                <a:path extrusionOk="0" h="966" w="180">
                  <a:moveTo>
                    <a:pt x="84" y="1"/>
                  </a:moveTo>
                  <a:cubicBezTo>
                    <a:pt x="36" y="1"/>
                    <a:pt x="1" y="215"/>
                    <a:pt x="1" y="477"/>
                  </a:cubicBezTo>
                  <a:cubicBezTo>
                    <a:pt x="13" y="751"/>
                    <a:pt x="48" y="965"/>
                    <a:pt x="96" y="965"/>
                  </a:cubicBezTo>
                  <a:cubicBezTo>
                    <a:pt x="144" y="953"/>
                    <a:pt x="179" y="739"/>
                    <a:pt x="167" y="477"/>
                  </a:cubicBezTo>
                  <a:cubicBezTo>
                    <a:pt x="167" y="215"/>
                    <a:pt x="132" y="1"/>
                    <a:pt x="84"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69" name="Google Shape;669;p15"/>
            <p:cNvSpPr/>
            <p:nvPr/>
          </p:nvSpPr>
          <p:spPr>
            <a:xfrm>
              <a:off x="7357255" y="3560693"/>
              <a:ext cx="3792" cy="20464"/>
            </a:xfrm>
            <a:custGeom>
              <a:rect b="b" l="l" r="r" t="t"/>
              <a:pathLst>
                <a:path extrusionOk="0" h="966" w="179">
                  <a:moveTo>
                    <a:pt x="83" y="1"/>
                  </a:moveTo>
                  <a:cubicBezTo>
                    <a:pt x="36" y="1"/>
                    <a:pt x="0" y="215"/>
                    <a:pt x="12" y="477"/>
                  </a:cubicBezTo>
                  <a:cubicBezTo>
                    <a:pt x="12" y="751"/>
                    <a:pt x="48" y="965"/>
                    <a:pt x="95" y="965"/>
                  </a:cubicBezTo>
                  <a:cubicBezTo>
                    <a:pt x="143" y="965"/>
                    <a:pt x="179" y="751"/>
                    <a:pt x="179" y="477"/>
                  </a:cubicBezTo>
                  <a:cubicBezTo>
                    <a:pt x="167" y="215"/>
                    <a:pt x="131" y="1"/>
                    <a:pt x="83"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0" name="Google Shape;670;p15"/>
            <p:cNvSpPr/>
            <p:nvPr/>
          </p:nvSpPr>
          <p:spPr>
            <a:xfrm>
              <a:off x="7356746" y="3520337"/>
              <a:ext cx="3792" cy="20210"/>
            </a:xfrm>
            <a:custGeom>
              <a:rect b="b" l="l" r="r" t="t"/>
              <a:pathLst>
                <a:path extrusionOk="0" h="954" w="179">
                  <a:moveTo>
                    <a:pt x="84" y="1"/>
                  </a:moveTo>
                  <a:cubicBezTo>
                    <a:pt x="36" y="1"/>
                    <a:pt x="0" y="215"/>
                    <a:pt x="12" y="477"/>
                  </a:cubicBezTo>
                  <a:cubicBezTo>
                    <a:pt x="12" y="739"/>
                    <a:pt x="48" y="953"/>
                    <a:pt x="95" y="953"/>
                  </a:cubicBezTo>
                  <a:cubicBezTo>
                    <a:pt x="143" y="953"/>
                    <a:pt x="179" y="739"/>
                    <a:pt x="179" y="477"/>
                  </a:cubicBezTo>
                  <a:cubicBezTo>
                    <a:pt x="167" y="203"/>
                    <a:pt x="131" y="1"/>
                    <a:pt x="84"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1" name="Google Shape;671;p15"/>
            <p:cNvSpPr/>
            <p:nvPr/>
          </p:nvSpPr>
          <p:spPr>
            <a:xfrm>
              <a:off x="7356492" y="3479747"/>
              <a:ext cx="3792" cy="20189"/>
            </a:xfrm>
            <a:custGeom>
              <a:rect b="b" l="l" r="r" t="t"/>
              <a:pathLst>
                <a:path extrusionOk="0" h="953" w="179">
                  <a:moveTo>
                    <a:pt x="84" y="0"/>
                  </a:moveTo>
                  <a:cubicBezTo>
                    <a:pt x="36" y="0"/>
                    <a:pt x="0" y="214"/>
                    <a:pt x="0" y="476"/>
                  </a:cubicBezTo>
                  <a:cubicBezTo>
                    <a:pt x="0" y="738"/>
                    <a:pt x="48" y="953"/>
                    <a:pt x="84" y="953"/>
                  </a:cubicBezTo>
                  <a:cubicBezTo>
                    <a:pt x="131" y="953"/>
                    <a:pt x="179" y="738"/>
                    <a:pt x="167" y="476"/>
                  </a:cubicBezTo>
                  <a:cubicBezTo>
                    <a:pt x="167" y="202"/>
                    <a:pt x="131" y="0"/>
                    <a:pt x="84"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2" name="Google Shape;672;p15"/>
            <p:cNvSpPr/>
            <p:nvPr/>
          </p:nvSpPr>
          <p:spPr>
            <a:xfrm>
              <a:off x="7356492" y="3439137"/>
              <a:ext cx="3538" cy="20189"/>
            </a:xfrm>
            <a:custGeom>
              <a:rect b="b" l="l" r="r" t="t"/>
              <a:pathLst>
                <a:path extrusionOk="0" h="953" w="167">
                  <a:moveTo>
                    <a:pt x="84" y="0"/>
                  </a:moveTo>
                  <a:cubicBezTo>
                    <a:pt x="36" y="0"/>
                    <a:pt x="0" y="214"/>
                    <a:pt x="0" y="476"/>
                  </a:cubicBezTo>
                  <a:cubicBezTo>
                    <a:pt x="0" y="738"/>
                    <a:pt x="36" y="953"/>
                    <a:pt x="84" y="953"/>
                  </a:cubicBezTo>
                  <a:cubicBezTo>
                    <a:pt x="119" y="953"/>
                    <a:pt x="167" y="738"/>
                    <a:pt x="167" y="476"/>
                  </a:cubicBezTo>
                  <a:cubicBezTo>
                    <a:pt x="167" y="214"/>
                    <a:pt x="119" y="0"/>
                    <a:pt x="84"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3" name="Google Shape;673;p15"/>
            <p:cNvSpPr/>
            <p:nvPr/>
          </p:nvSpPr>
          <p:spPr>
            <a:xfrm>
              <a:off x="7356492" y="3398526"/>
              <a:ext cx="3538" cy="20189"/>
            </a:xfrm>
            <a:custGeom>
              <a:rect b="b" l="l" r="r" t="t"/>
              <a:pathLst>
                <a:path extrusionOk="0" h="953" w="167">
                  <a:moveTo>
                    <a:pt x="84" y="0"/>
                  </a:moveTo>
                  <a:cubicBezTo>
                    <a:pt x="36" y="0"/>
                    <a:pt x="0" y="215"/>
                    <a:pt x="0" y="476"/>
                  </a:cubicBezTo>
                  <a:cubicBezTo>
                    <a:pt x="0" y="738"/>
                    <a:pt x="36" y="953"/>
                    <a:pt x="84" y="953"/>
                  </a:cubicBezTo>
                  <a:cubicBezTo>
                    <a:pt x="119" y="953"/>
                    <a:pt x="167" y="750"/>
                    <a:pt x="167" y="476"/>
                  </a:cubicBezTo>
                  <a:cubicBezTo>
                    <a:pt x="167" y="215"/>
                    <a:pt x="131" y="0"/>
                    <a:pt x="84"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4" name="Google Shape;674;p15"/>
            <p:cNvSpPr/>
            <p:nvPr/>
          </p:nvSpPr>
          <p:spPr>
            <a:xfrm>
              <a:off x="7356746" y="3357915"/>
              <a:ext cx="3538" cy="20443"/>
            </a:xfrm>
            <a:custGeom>
              <a:rect b="b" l="l" r="r" t="t"/>
              <a:pathLst>
                <a:path extrusionOk="0" h="965" w="167">
                  <a:moveTo>
                    <a:pt x="84" y="0"/>
                  </a:moveTo>
                  <a:cubicBezTo>
                    <a:pt x="48" y="0"/>
                    <a:pt x="0" y="215"/>
                    <a:pt x="0" y="477"/>
                  </a:cubicBezTo>
                  <a:cubicBezTo>
                    <a:pt x="0" y="750"/>
                    <a:pt x="24" y="965"/>
                    <a:pt x="72" y="965"/>
                  </a:cubicBezTo>
                  <a:cubicBezTo>
                    <a:pt x="131" y="965"/>
                    <a:pt x="167" y="750"/>
                    <a:pt x="167" y="477"/>
                  </a:cubicBezTo>
                  <a:cubicBezTo>
                    <a:pt x="167" y="215"/>
                    <a:pt x="131" y="0"/>
                    <a:pt x="84"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5" name="Google Shape;675;p15"/>
            <p:cNvSpPr/>
            <p:nvPr/>
          </p:nvSpPr>
          <p:spPr>
            <a:xfrm>
              <a:off x="7357001" y="3317305"/>
              <a:ext cx="3792" cy="20443"/>
            </a:xfrm>
            <a:custGeom>
              <a:rect b="b" l="l" r="r" t="t"/>
              <a:pathLst>
                <a:path extrusionOk="0" h="965" w="179">
                  <a:moveTo>
                    <a:pt x="95" y="0"/>
                  </a:moveTo>
                  <a:cubicBezTo>
                    <a:pt x="48" y="0"/>
                    <a:pt x="12" y="215"/>
                    <a:pt x="12" y="477"/>
                  </a:cubicBezTo>
                  <a:cubicBezTo>
                    <a:pt x="0" y="750"/>
                    <a:pt x="48" y="965"/>
                    <a:pt x="83" y="965"/>
                  </a:cubicBezTo>
                  <a:cubicBezTo>
                    <a:pt x="131" y="965"/>
                    <a:pt x="179" y="750"/>
                    <a:pt x="179" y="489"/>
                  </a:cubicBezTo>
                  <a:cubicBezTo>
                    <a:pt x="179" y="215"/>
                    <a:pt x="143" y="0"/>
                    <a:pt x="95"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6" name="Google Shape;676;p15"/>
            <p:cNvSpPr/>
            <p:nvPr/>
          </p:nvSpPr>
          <p:spPr>
            <a:xfrm>
              <a:off x="7357742" y="3276948"/>
              <a:ext cx="3813" cy="20189"/>
            </a:xfrm>
            <a:custGeom>
              <a:rect b="b" l="l" r="r" t="t"/>
              <a:pathLst>
                <a:path extrusionOk="0" h="953" w="180">
                  <a:moveTo>
                    <a:pt x="96" y="0"/>
                  </a:moveTo>
                  <a:cubicBezTo>
                    <a:pt x="48" y="0"/>
                    <a:pt x="13" y="203"/>
                    <a:pt x="1" y="477"/>
                  </a:cubicBezTo>
                  <a:cubicBezTo>
                    <a:pt x="1" y="739"/>
                    <a:pt x="37" y="953"/>
                    <a:pt x="84" y="953"/>
                  </a:cubicBezTo>
                  <a:cubicBezTo>
                    <a:pt x="132" y="953"/>
                    <a:pt x="168" y="739"/>
                    <a:pt x="179" y="477"/>
                  </a:cubicBezTo>
                  <a:cubicBezTo>
                    <a:pt x="179" y="215"/>
                    <a:pt x="144" y="0"/>
                    <a:pt x="96"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7" name="Google Shape;677;p15"/>
            <p:cNvSpPr/>
            <p:nvPr/>
          </p:nvSpPr>
          <p:spPr>
            <a:xfrm>
              <a:off x="7358505" y="3236338"/>
              <a:ext cx="3813" cy="20189"/>
            </a:xfrm>
            <a:custGeom>
              <a:rect b="b" l="l" r="r" t="t"/>
              <a:pathLst>
                <a:path extrusionOk="0" h="953" w="180">
                  <a:moveTo>
                    <a:pt x="108" y="0"/>
                  </a:moveTo>
                  <a:cubicBezTo>
                    <a:pt x="60" y="0"/>
                    <a:pt x="12" y="203"/>
                    <a:pt x="12" y="477"/>
                  </a:cubicBezTo>
                  <a:cubicBezTo>
                    <a:pt x="1" y="739"/>
                    <a:pt x="36" y="953"/>
                    <a:pt x="84" y="953"/>
                  </a:cubicBezTo>
                  <a:cubicBezTo>
                    <a:pt x="132" y="953"/>
                    <a:pt x="167" y="751"/>
                    <a:pt x="179" y="477"/>
                  </a:cubicBezTo>
                  <a:cubicBezTo>
                    <a:pt x="179" y="215"/>
                    <a:pt x="155" y="0"/>
                    <a:pt x="108"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8" name="Google Shape;678;p15"/>
            <p:cNvSpPr/>
            <p:nvPr/>
          </p:nvSpPr>
          <p:spPr>
            <a:xfrm>
              <a:off x="7359776" y="3195727"/>
              <a:ext cx="4046" cy="20210"/>
            </a:xfrm>
            <a:custGeom>
              <a:rect b="b" l="l" r="r" t="t"/>
              <a:pathLst>
                <a:path extrusionOk="0" h="954" w="191">
                  <a:moveTo>
                    <a:pt x="116" y="0"/>
                  </a:moveTo>
                  <a:cubicBezTo>
                    <a:pt x="69" y="0"/>
                    <a:pt x="24" y="222"/>
                    <a:pt x="12" y="477"/>
                  </a:cubicBezTo>
                  <a:cubicBezTo>
                    <a:pt x="0" y="739"/>
                    <a:pt x="36" y="953"/>
                    <a:pt x="72" y="953"/>
                  </a:cubicBezTo>
                  <a:cubicBezTo>
                    <a:pt x="119" y="953"/>
                    <a:pt x="167" y="739"/>
                    <a:pt x="179" y="477"/>
                  </a:cubicBezTo>
                  <a:cubicBezTo>
                    <a:pt x="191" y="215"/>
                    <a:pt x="155" y="1"/>
                    <a:pt x="119" y="1"/>
                  </a:cubicBezTo>
                  <a:cubicBezTo>
                    <a:pt x="118" y="0"/>
                    <a:pt x="117" y="0"/>
                    <a:pt x="116"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79" name="Google Shape;679;p15"/>
            <p:cNvSpPr/>
            <p:nvPr/>
          </p:nvSpPr>
          <p:spPr>
            <a:xfrm>
              <a:off x="7361788" y="3155116"/>
              <a:ext cx="4300" cy="20210"/>
            </a:xfrm>
            <a:custGeom>
              <a:rect b="b" l="l" r="r" t="t"/>
              <a:pathLst>
                <a:path extrusionOk="0" h="954" w="203">
                  <a:moveTo>
                    <a:pt x="131" y="1"/>
                  </a:moveTo>
                  <a:cubicBezTo>
                    <a:pt x="84" y="1"/>
                    <a:pt x="36" y="215"/>
                    <a:pt x="12" y="477"/>
                  </a:cubicBezTo>
                  <a:cubicBezTo>
                    <a:pt x="0" y="739"/>
                    <a:pt x="24" y="953"/>
                    <a:pt x="72" y="953"/>
                  </a:cubicBezTo>
                  <a:cubicBezTo>
                    <a:pt x="73" y="954"/>
                    <a:pt x="74" y="954"/>
                    <a:pt x="75" y="954"/>
                  </a:cubicBezTo>
                  <a:cubicBezTo>
                    <a:pt x="111" y="954"/>
                    <a:pt x="167" y="744"/>
                    <a:pt x="179" y="489"/>
                  </a:cubicBezTo>
                  <a:cubicBezTo>
                    <a:pt x="203" y="215"/>
                    <a:pt x="179" y="1"/>
                    <a:pt x="131"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0" name="Google Shape;680;p15"/>
            <p:cNvSpPr/>
            <p:nvPr/>
          </p:nvSpPr>
          <p:spPr>
            <a:xfrm>
              <a:off x="7364818" y="3114972"/>
              <a:ext cx="4809" cy="20252"/>
            </a:xfrm>
            <a:custGeom>
              <a:rect b="b" l="l" r="r" t="t"/>
              <a:pathLst>
                <a:path extrusionOk="0" h="956" w="227">
                  <a:moveTo>
                    <a:pt x="160" y="1"/>
                  </a:moveTo>
                  <a:cubicBezTo>
                    <a:pt x="114" y="1"/>
                    <a:pt x="59" y="218"/>
                    <a:pt x="36" y="479"/>
                  </a:cubicBezTo>
                  <a:cubicBezTo>
                    <a:pt x="0" y="741"/>
                    <a:pt x="24" y="955"/>
                    <a:pt x="72" y="955"/>
                  </a:cubicBezTo>
                  <a:cubicBezTo>
                    <a:pt x="73" y="955"/>
                    <a:pt x="74" y="956"/>
                    <a:pt x="75" y="956"/>
                  </a:cubicBezTo>
                  <a:cubicBezTo>
                    <a:pt x="111" y="956"/>
                    <a:pt x="168" y="746"/>
                    <a:pt x="203" y="491"/>
                  </a:cubicBezTo>
                  <a:cubicBezTo>
                    <a:pt x="226" y="229"/>
                    <a:pt x="203" y="3"/>
                    <a:pt x="167" y="3"/>
                  </a:cubicBezTo>
                  <a:cubicBezTo>
                    <a:pt x="165" y="1"/>
                    <a:pt x="162" y="1"/>
                    <a:pt x="160"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1" name="Google Shape;681;p15"/>
            <p:cNvSpPr/>
            <p:nvPr/>
          </p:nvSpPr>
          <p:spPr>
            <a:xfrm>
              <a:off x="7369351" y="3084487"/>
              <a:ext cx="4300" cy="10380"/>
            </a:xfrm>
            <a:custGeom>
              <a:rect b="b" l="l" r="r" t="t"/>
              <a:pathLst>
                <a:path extrusionOk="0" h="490" w="203">
                  <a:moveTo>
                    <a:pt x="132" y="1"/>
                  </a:moveTo>
                  <a:cubicBezTo>
                    <a:pt x="84" y="1"/>
                    <a:pt x="36" y="108"/>
                    <a:pt x="12" y="239"/>
                  </a:cubicBezTo>
                  <a:cubicBezTo>
                    <a:pt x="1" y="370"/>
                    <a:pt x="12" y="477"/>
                    <a:pt x="60" y="489"/>
                  </a:cubicBezTo>
                  <a:cubicBezTo>
                    <a:pt x="108" y="489"/>
                    <a:pt x="167" y="394"/>
                    <a:pt x="179" y="251"/>
                  </a:cubicBezTo>
                  <a:cubicBezTo>
                    <a:pt x="203" y="120"/>
                    <a:pt x="179" y="1"/>
                    <a:pt x="132" y="1"/>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2" name="Google Shape;682;p15"/>
            <p:cNvSpPr/>
            <p:nvPr/>
          </p:nvSpPr>
          <p:spPr>
            <a:xfrm>
              <a:off x="7219026" y="4070963"/>
              <a:ext cx="193222" cy="32306"/>
            </a:xfrm>
            <a:custGeom>
              <a:rect b="b" l="l" r="r" t="t"/>
              <a:pathLst>
                <a:path extrusionOk="0" h="1525" w="9121">
                  <a:moveTo>
                    <a:pt x="9049" y="0"/>
                  </a:moveTo>
                  <a:lnTo>
                    <a:pt x="0" y="48"/>
                  </a:lnTo>
                  <a:lnTo>
                    <a:pt x="0" y="1369"/>
                  </a:lnTo>
                  <a:lnTo>
                    <a:pt x="9121" y="1524"/>
                  </a:lnTo>
                  <a:lnTo>
                    <a:pt x="9049" y="0"/>
                  </a:ln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3" name="Google Shape;683;p15"/>
            <p:cNvSpPr/>
            <p:nvPr/>
          </p:nvSpPr>
          <p:spPr>
            <a:xfrm>
              <a:off x="7344883" y="2892810"/>
              <a:ext cx="33323" cy="178838"/>
            </a:xfrm>
            <a:custGeom>
              <a:rect b="b" l="l" r="r" t="t"/>
              <a:pathLst>
                <a:path extrusionOk="0" h="8442" w="1573">
                  <a:moveTo>
                    <a:pt x="36" y="0"/>
                  </a:moveTo>
                  <a:cubicBezTo>
                    <a:pt x="13" y="119"/>
                    <a:pt x="1" y="238"/>
                    <a:pt x="13" y="357"/>
                  </a:cubicBezTo>
                  <a:cubicBezTo>
                    <a:pt x="24" y="584"/>
                    <a:pt x="24" y="917"/>
                    <a:pt x="48" y="1322"/>
                  </a:cubicBezTo>
                  <a:cubicBezTo>
                    <a:pt x="84" y="2143"/>
                    <a:pt x="144" y="3263"/>
                    <a:pt x="215" y="4501"/>
                  </a:cubicBezTo>
                  <a:cubicBezTo>
                    <a:pt x="263" y="5120"/>
                    <a:pt x="298" y="5715"/>
                    <a:pt x="334" y="6251"/>
                  </a:cubicBezTo>
                  <a:cubicBezTo>
                    <a:pt x="334" y="6739"/>
                    <a:pt x="405" y="7215"/>
                    <a:pt x="548" y="7680"/>
                  </a:cubicBezTo>
                  <a:cubicBezTo>
                    <a:pt x="655" y="8001"/>
                    <a:pt x="906" y="8263"/>
                    <a:pt x="1215" y="8394"/>
                  </a:cubicBezTo>
                  <a:cubicBezTo>
                    <a:pt x="1298" y="8430"/>
                    <a:pt x="1382" y="8442"/>
                    <a:pt x="1477" y="8442"/>
                  </a:cubicBezTo>
                  <a:cubicBezTo>
                    <a:pt x="1537" y="8430"/>
                    <a:pt x="1572" y="8430"/>
                    <a:pt x="1572" y="8430"/>
                  </a:cubicBezTo>
                  <a:cubicBezTo>
                    <a:pt x="1465" y="8406"/>
                    <a:pt x="1346" y="8370"/>
                    <a:pt x="1251" y="8335"/>
                  </a:cubicBezTo>
                  <a:cubicBezTo>
                    <a:pt x="965" y="8192"/>
                    <a:pt x="763" y="7942"/>
                    <a:pt x="667" y="7644"/>
                  </a:cubicBezTo>
                  <a:cubicBezTo>
                    <a:pt x="548" y="7180"/>
                    <a:pt x="489" y="6715"/>
                    <a:pt x="501" y="6239"/>
                  </a:cubicBezTo>
                  <a:cubicBezTo>
                    <a:pt x="465" y="5703"/>
                    <a:pt x="429" y="5108"/>
                    <a:pt x="394" y="4501"/>
                  </a:cubicBezTo>
                  <a:cubicBezTo>
                    <a:pt x="322" y="3251"/>
                    <a:pt x="239" y="2131"/>
                    <a:pt x="179" y="1322"/>
                  </a:cubicBezTo>
                  <a:cubicBezTo>
                    <a:pt x="144" y="905"/>
                    <a:pt x="108" y="584"/>
                    <a:pt x="96" y="357"/>
                  </a:cubicBezTo>
                  <a:cubicBezTo>
                    <a:pt x="84" y="238"/>
                    <a:pt x="72" y="119"/>
                    <a:pt x="36"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4" name="Google Shape;684;p15"/>
            <p:cNvSpPr/>
            <p:nvPr/>
          </p:nvSpPr>
          <p:spPr>
            <a:xfrm>
              <a:off x="7359522" y="2907428"/>
              <a:ext cx="17159" cy="14808"/>
            </a:xfrm>
            <a:custGeom>
              <a:rect b="b" l="l" r="r" t="t"/>
              <a:pathLst>
                <a:path extrusionOk="0" h="699" w="810">
                  <a:moveTo>
                    <a:pt x="396" y="0"/>
                  </a:moveTo>
                  <a:cubicBezTo>
                    <a:pt x="322" y="0"/>
                    <a:pt x="279" y="34"/>
                    <a:pt x="286" y="48"/>
                  </a:cubicBezTo>
                  <a:cubicBezTo>
                    <a:pt x="286" y="84"/>
                    <a:pt x="393" y="60"/>
                    <a:pt x="488" y="156"/>
                  </a:cubicBezTo>
                  <a:cubicBezTo>
                    <a:pt x="548" y="203"/>
                    <a:pt x="584" y="263"/>
                    <a:pt x="584" y="334"/>
                  </a:cubicBezTo>
                  <a:cubicBezTo>
                    <a:pt x="572" y="417"/>
                    <a:pt x="524" y="489"/>
                    <a:pt x="441" y="513"/>
                  </a:cubicBezTo>
                  <a:cubicBezTo>
                    <a:pt x="413" y="527"/>
                    <a:pt x="381" y="534"/>
                    <a:pt x="349" y="534"/>
                  </a:cubicBezTo>
                  <a:cubicBezTo>
                    <a:pt x="300" y="534"/>
                    <a:pt x="251" y="518"/>
                    <a:pt x="215" y="489"/>
                  </a:cubicBezTo>
                  <a:cubicBezTo>
                    <a:pt x="167" y="429"/>
                    <a:pt x="143" y="358"/>
                    <a:pt x="155" y="287"/>
                  </a:cubicBezTo>
                  <a:cubicBezTo>
                    <a:pt x="155" y="156"/>
                    <a:pt x="226" y="96"/>
                    <a:pt x="226" y="72"/>
                  </a:cubicBezTo>
                  <a:cubicBezTo>
                    <a:pt x="226" y="68"/>
                    <a:pt x="222" y="66"/>
                    <a:pt x="214" y="66"/>
                  </a:cubicBezTo>
                  <a:cubicBezTo>
                    <a:pt x="179" y="66"/>
                    <a:pt x="75" y="116"/>
                    <a:pt x="36" y="263"/>
                  </a:cubicBezTo>
                  <a:cubicBezTo>
                    <a:pt x="0" y="382"/>
                    <a:pt x="24" y="501"/>
                    <a:pt x="107" y="584"/>
                  </a:cubicBezTo>
                  <a:cubicBezTo>
                    <a:pt x="169" y="662"/>
                    <a:pt x="262" y="699"/>
                    <a:pt x="355" y="699"/>
                  </a:cubicBezTo>
                  <a:cubicBezTo>
                    <a:pt x="405" y="699"/>
                    <a:pt x="455" y="688"/>
                    <a:pt x="500" y="668"/>
                  </a:cubicBezTo>
                  <a:cubicBezTo>
                    <a:pt x="607" y="644"/>
                    <a:pt x="703" y="572"/>
                    <a:pt x="738" y="477"/>
                  </a:cubicBezTo>
                  <a:cubicBezTo>
                    <a:pt x="810" y="310"/>
                    <a:pt x="726" y="120"/>
                    <a:pt x="560" y="48"/>
                  </a:cubicBezTo>
                  <a:cubicBezTo>
                    <a:pt x="497" y="12"/>
                    <a:pt x="441" y="0"/>
                    <a:pt x="396"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5" name="Google Shape;685;p15"/>
            <p:cNvSpPr/>
            <p:nvPr/>
          </p:nvSpPr>
          <p:spPr>
            <a:xfrm>
              <a:off x="7447289" y="2898106"/>
              <a:ext cx="89059" cy="46987"/>
            </a:xfrm>
            <a:custGeom>
              <a:rect b="b" l="l" r="r" t="t"/>
              <a:pathLst>
                <a:path extrusionOk="0" h="2218" w="4204">
                  <a:moveTo>
                    <a:pt x="1" y="0"/>
                  </a:moveTo>
                  <a:cubicBezTo>
                    <a:pt x="24" y="262"/>
                    <a:pt x="120" y="512"/>
                    <a:pt x="274" y="727"/>
                  </a:cubicBezTo>
                  <a:cubicBezTo>
                    <a:pt x="825" y="1657"/>
                    <a:pt x="1820" y="2217"/>
                    <a:pt x="2880" y="2217"/>
                  </a:cubicBezTo>
                  <a:cubicBezTo>
                    <a:pt x="3082" y="2217"/>
                    <a:pt x="3286" y="2197"/>
                    <a:pt x="3489" y="2155"/>
                  </a:cubicBezTo>
                  <a:cubicBezTo>
                    <a:pt x="3739" y="2120"/>
                    <a:pt x="3989" y="2036"/>
                    <a:pt x="4203" y="1881"/>
                  </a:cubicBezTo>
                  <a:cubicBezTo>
                    <a:pt x="4202" y="1877"/>
                    <a:pt x="4197" y="1875"/>
                    <a:pt x="4190" y="1875"/>
                  </a:cubicBezTo>
                  <a:cubicBezTo>
                    <a:pt x="4130" y="1875"/>
                    <a:pt x="3886" y="1984"/>
                    <a:pt x="3465" y="2036"/>
                  </a:cubicBezTo>
                  <a:cubicBezTo>
                    <a:pt x="3316" y="2057"/>
                    <a:pt x="3167" y="2067"/>
                    <a:pt x="3018" y="2067"/>
                  </a:cubicBezTo>
                  <a:cubicBezTo>
                    <a:pt x="2570" y="2067"/>
                    <a:pt x="2126" y="1974"/>
                    <a:pt x="1715" y="1786"/>
                  </a:cubicBezTo>
                  <a:cubicBezTo>
                    <a:pt x="1167" y="1536"/>
                    <a:pt x="703" y="1143"/>
                    <a:pt x="370" y="643"/>
                  </a:cubicBezTo>
                  <a:cubicBezTo>
                    <a:pt x="108" y="274"/>
                    <a:pt x="24" y="0"/>
                    <a:pt x="1"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6" name="Google Shape;686;p15"/>
            <p:cNvSpPr/>
            <p:nvPr/>
          </p:nvSpPr>
          <p:spPr>
            <a:xfrm>
              <a:off x="7173119" y="2892810"/>
              <a:ext cx="60312" cy="53639"/>
            </a:xfrm>
            <a:custGeom>
              <a:rect b="b" l="l" r="r" t="t"/>
              <a:pathLst>
                <a:path extrusionOk="0" h="2532" w="2847">
                  <a:moveTo>
                    <a:pt x="2810" y="0"/>
                  </a:moveTo>
                  <a:cubicBezTo>
                    <a:pt x="2775" y="0"/>
                    <a:pt x="2775" y="238"/>
                    <a:pt x="2656" y="596"/>
                  </a:cubicBezTo>
                  <a:cubicBezTo>
                    <a:pt x="2370" y="1536"/>
                    <a:pt x="1572" y="2239"/>
                    <a:pt x="608" y="2393"/>
                  </a:cubicBezTo>
                  <a:cubicBezTo>
                    <a:pt x="239" y="2465"/>
                    <a:pt x="0" y="2429"/>
                    <a:pt x="0" y="2465"/>
                  </a:cubicBezTo>
                  <a:cubicBezTo>
                    <a:pt x="130" y="2511"/>
                    <a:pt x="260" y="2532"/>
                    <a:pt x="393" y="2532"/>
                  </a:cubicBezTo>
                  <a:cubicBezTo>
                    <a:pt x="467" y="2532"/>
                    <a:pt x="543" y="2525"/>
                    <a:pt x="620" y="2512"/>
                  </a:cubicBezTo>
                  <a:cubicBezTo>
                    <a:pt x="1667" y="2417"/>
                    <a:pt x="2537" y="1655"/>
                    <a:pt x="2775" y="619"/>
                  </a:cubicBezTo>
                  <a:cubicBezTo>
                    <a:pt x="2834" y="429"/>
                    <a:pt x="2846" y="215"/>
                    <a:pt x="2810" y="0"/>
                  </a:cubicBez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7" name="Google Shape;687;p15"/>
            <p:cNvSpPr/>
            <p:nvPr/>
          </p:nvSpPr>
          <p:spPr>
            <a:xfrm>
              <a:off x="7517410" y="2406012"/>
              <a:ext cx="269909" cy="594262"/>
            </a:xfrm>
            <a:custGeom>
              <a:rect b="b" l="l" r="r" t="t"/>
              <a:pathLst>
                <a:path extrusionOk="0" h="28052" w="12741">
                  <a:moveTo>
                    <a:pt x="2346" y="0"/>
                  </a:moveTo>
                  <a:lnTo>
                    <a:pt x="48" y="6430"/>
                  </a:lnTo>
                  <a:cubicBezTo>
                    <a:pt x="203" y="6537"/>
                    <a:pt x="6739" y="13538"/>
                    <a:pt x="6739" y="13538"/>
                  </a:cubicBezTo>
                  <a:lnTo>
                    <a:pt x="1120" y="20550"/>
                  </a:lnTo>
                  <a:cubicBezTo>
                    <a:pt x="251" y="21634"/>
                    <a:pt x="1" y="23074"/>
                    <a:pt x="453" y="24384"/>
                  </a:cubicBezTo>
                  <a:lnTo>
                    <a:pt x="1953" y="28051"/>
                  </a:lnTo>
                  <a:lnTo>
                    <a:pt x="6061" y="26218"/>
                  </a:lnTo>
                  <a:lnTo>
                    <a:pt x="5739" y="25730"/>
                  </a:lnTo>
                  <a:lnTo>
                    <a:pt x="2656" y="25730"/>
                  </a:lnTo>
                  <a:lnTo>
                    <a:pt x="2477" y="24991"/>
                  </a:lnTo>
                  <a:lnTo>
                    <a:pt x="10966" y="16848"/>
                  </a:lnTo>
                  <a:cubicBezTo>
                    <a:pt x="12740" y="14812"/>
                    <a:pt x="12728" y="11775"/>
                    <a:pt x="10942" y="9751"/>
                  </a:cubicBezTo>
                  <a:lnTo>
                    <a:pt x="2346" y="0"/>
                  </a:ln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8" name="Google Shape;688;p15"/>
            <p:cNvSpPr/>
            <p:nvPr/>
          </p:nvSpPr>
          <p:spPr>
            <a:xfrm>
              <a:off x="6879268" y="2225923"/>
              <a:ext cx="309503" cy="343398"/>
            </a:xfrm>
            <a:custGeom>
              <a:rect b="b" l="l" r="r" t="t"/>
              <a:pathLst>
                <a:path extrusionOk="0" h="16210" w="14610">
                  <a:moveTo>
                    <a:pt x="2394" y="0"/>
                  </a:moveTo>
                  <a:cubicBezTo>
                    <a:pt x="2394" y="0"/>
                    <a:pt x="1" y="13954"/>
                    <a:pt x="2572" y="15597"/>
                  </a:cubicBezTo>
                  <a:cubicBezTo>
                    <a:pt x="3253" y="16034"/>
                    <a:pt x="4123" y="16209"/>
                    <a:pt x="5081" y="16209"/>
                  </a:cubicBezTo>
                  <a:cubicBezTo>
                    <a:pt x="9069" y="16209"/>
                    <a:pt x="14610" y="13168"/>
                    <a:pt x="14610" y="13168"/>
                  </a:cubicBezTo>
                  <a:lnTo>
                    <a:pt x="14419" y="7251"/>
                  </a:lnTo>
                  <a:cubicBezTo>
                    <a:pt x="14419" y="7251"/>
                    <a:pt x="6346" y="10596"/>
                    <a:pt x="6009" y="10596"/>
                  </a:cubicBezTo>
                  <a:cubicBezTo>
                    <a:pt x="5998" y="10596"/>
                    <a:pt x="5995" y="10592"/>
                    <a:pt x="6001" y="10585"/>
                  </a:cubicBezTo>
                  <a:lnTo>
                    <a:pt x="5775" y="0"/>
                  </a:ln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89" name="Google Shape;689;p15"/>
            <p:cNvSpPr/>
            <p:nvPr/>
          </p:nvSpPr>
          <p:spPr>
            <a:xfrm>
              <a:off x="6929964" y="2134872"/>
              <a:ext cx="57028" cy="100138"/>
            </a:xfrm>
            <a:custGeom>
              <a:rect b="b" l="l" r="r" t="t"/>
              <a:pathLst>
                <a:path extrusionOk="0" h="4727" w="2692">
                  <a:moveTo>
                    <a:pt x="2692" y="0"/>
                  </a:moveTo>
                  <a:lnTo>
                    <a:pt x="263" y="1643"/>
                  </a:lnTo>
                  <a:lnTo>
                    <a:pt x="1" y="4298"/>
                  </a:lnTo>
                  <a:lnTo>
                    <a:pt x="2037" y="4727"/>
                  </a:lnTo>
                  <a:lnTo>
                    <a:pt x="2680" y="107"/>
                  </a:lnTo>
                  <a:lnTo>
                    <a:pt x="2692" y="0"/>
                  </a:ln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0" name="Google Shape;690;p15"/>
            <p:cNvSpPr/>
            <p:nvPr/>
          </p:nvSpPr>
          <p:spPr>
            <a:xfrm>
              <a:off x="6970574" y="2097651"/>
              <a:ext cx="61307" cy="138630"/>
            </a:xfrm>
            <a:custGeom>
              <a:rect b="b" l="l" r="r" t="t"/>
              <a:pathLst>
                <a:path extrusionOk="0" h="6544" w="2894">
                  <a:moveTo>
                    <a:pt x="2416" y="1"/>
                  </a:moveTo>
                  <a:cubicBezTo>
                    <a:pt x="1980" y="1"/>
                    <a:pt x="1406" y="1293"/>
                    <a:pt x="1406" y="1293"/>
                  </a:cubicBezTo>
                  <a:lnTo>
                    <a:pt x="1" y="6293"/>
                  </a:lnTo>
                  <a:lnTo>
                    <a:pt x="1251" y="6543"/>
                  </a:lnTo>
                  <a:cubicBezTo>
                    <a:pt x="1251" y="6543"/>
                    <a:pt x="1430" y="6174"/>
                    <a:pt x="1846" y="5091"/>
                  </a:cubicBezTo>
                  <a:cubicBezTo>
                    <a:pt x="2120" y="4305"/>
                    <a:pt x="2096" y="3448"/>
                    <a:pt x="1763" y="2674"/>
                  </a:cubicBezTo>
                  <a:cubicBezTo>
                    <a:pt x="1763" y="2674"/>
                    <a:pt x="2894" y="102"/>
                    <a:pt x="2465" y="7"/>
                  </a:cubicBezTo>
                  <a:cubicBezTo>
                    <a:pt x="2449" y="3"/>
                    <a:pt x="2432" y="1"/>
                    <a:pt x="2416" y="1"/>
                  </a:cubicBez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1" name="Google Shape;691;p15"/>
            <p:cNvSpPr/>
            <p:nvPr/>
          </p:nvSpPr>
          <p:spPr>
            <a:xfrm>
              <a:off x="6924180" y="2093203"/>
              <a:ext cx="80712" cy="124415"/>
            </a:xfrm>
            <a:custGeom>
              <a:rect b="b" l="l" r="r" t="t"/>
              <a:pathLst>
                <a:path extrusionOk="0" h="5873" w="3810">
                  <a:moveTo>
                    <a:pt x="2754" y="0"/>
                  </a:moveTo>
                  <a:cubicBezTo>
                    <a:pt x="2552" y="0"/>
                    <a:pt x="545" y="2769"/>
                    <a:pt x="405" y="3003"/>
                  </a:cubicBezTo>
                  <a:cubicBezTo>
                    <a:pt x="0" y="3682"/>
                    <a:pt x="369" y="5872"/>
                    <a:pt x="369" y="5872"/>
                  </a:cubicBezTo>
                  <a:lnTo>
                    <a:pt x="1024" y="3443"/>
                  </a:lnTo>
                  <a:cubicBezTo>
                    <a:pt x="1024" y="3443"/>
                    <a:pt x="1774" y="4865"/>
                    <a:pt x="2340" y="4865"/>
                  </a:cubicBezTo>
                  <a:cubicBezTo>
                    <a:pt x="2358" y="4865"/>
                    <a:pt x="2376" y="4863"/>
                    <a:pt x="2393" y="4860"/>
                  </a:cubicBezTo>
                  <a:cubicBezTo>
                    <a:pt x="2813" y="4790"/>
                    <a:pt x="2429" y="3781"/>
                    <a:pt x="2196" y="3251"/>
                  </a:cubicBezTo>
                  <a:lnTo>
                    <a:pt x="2196" y="3251"/>
                  </a:lnTo>
                  <a:cubicBezTo>
                    <a:pt x="2341" y="3524"/>
                    <a:pt x="2578" y="3872"/>
                    <a:pt x="2841" y="3872"/>
                  </a:cubicBezTo>
                  <a:cubicBezTo>
                    <a:pt x="2847" y="3872"/>
                    <a:pt x="2852" y="3872"/>
                    <a:pt x="2858" y="3872"/>
                  </a:cubicBezTo>
                  <a:cubicBezTo>
                    <a:pt x="3255" y="3840"/>
                    <a:pt x="2791" y="2579"/>
                    <a:pt x="2695" y="2331"/>
                  </a:cubicBezTo>
                  <a:lnTo>
                    <a:pt x="2695" y="2331"/>
                  </a:lnTo>
                  <a:cubicBezTo>
                    <a:pt x="2796" y="2563"/>
                    <a:pt x="3029" y="2707"/>
                    <a:pt x="3289" y="2707"/>
                  </a:cubicBezTo>
                  <a:cubicBezTo>
                    <a:pt x="3308" y="2707"/>
                    <a:pt x="3327" y="2707"/>
                    <a:pt x="3346" y="2705"/>
                  </a:cubicBezTo>
                  <a:cubicBezTo>
                    <a:pt x="3810" y="2622"/>
                    <a:pt x="2917" y="98"/>
                    <a:pt x="2762" y="2"/>
                  </a:cubicBezTo>
                  <a:cubicBezTo>
                    <a:pt x="2760" y="1"/>
                    <a:pt x="2757" y="0"/>
                    <a:pt x="2754" y="0"/>
                  </a:cubicBez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2" name="Google Shape;692;p15"/>
            <p:cNvSpPr/>
            <p:nvPr/>
          </p:nvSpPr>
          <p:spPr>
            <a:xfrm>
              <a:off x="6972354" y="2114684"/>
              <a:ext cx="23726" cy="37750"/>
            </a:xfrm>
            <a:custGeom>
              <a:rect b="b" l="l" r="r" t="t"/>
              <a:pathLst>
                <a:path extrusionOk="0" h="1782" w="1120">
                  <a:moveTo>
                    <a:pt x="0" y="1"/>
                  </a:moveTo>
                  <a:lnTo>
                    <a:pt x="0" y="1"/>
                  </a:lnTo>
                  <a:cubicBezTo>
                    <a:pt x="36" y="370"/>
                    <a:pt x="143" y="739"/>
                    <a:pt x="298" y="1084"/>
                  </a:cubicBezTo>
                  <a:cubicBezTo>
                    <a:pt x="345" y="1215"/>
                    <a:pt x="405" y="1358"/>
                    <a:pt x="476" y="1489"/>
                  </a:cubicBezTo>
                  <a:cubicBezTo>
                    <a:pt x="548" y="1596"/>
                    <a:pt x="655" y="1691"/>
                    <a:pt x="774" y="1739"/>
                  </a:cubicBezTo>
                  <a:cubicBezTo>
                    <a:pt x="856" y="1771"/>
                    <a:pt x="926" y="1782"/>
                    <a:pt x="981" y="1782"/>
                  </a:cubicBezTo>
                  <a:cubicBezTo>
                    <a:pt x="1070" y="1782"/>
                    <a:pt x="1119" y="1753"/>
                    <a:pt x="1119" y="1739"/>
                  </a:cubicBezTo>
                  <a:cubicBezTo>
                    <a:pt x="1119" y="1715"/>
                    <a:pt x="988" y="1727"/>
                    <a:pt x="822" y="1632"/>
                  </a:cubicBezTo>
                  <a:cubicBezTo>
                    <a:pt x="738" y="1584"/>
                    <a:pt x="655" y="1501"/>
                    <a:pt x="607" y="1405"/>
                  </a:cubicBezTo>
                  <a:cubicBezTo>
                    <a:pt x="548" y="1286"/>
                    <a:pt x="500" y="1155"/>
                    <a:pt x="453" y="1024"/>
                  </a:cubicBezTo>
                  <a:cubicBezTo>
                    <a:pt x="345" y="667"/>
                    <a:pt x="191" y="322"/>
                    <a:pt x="0" y="1"/>
                  </a:cubicBezTo>
                  <a:close/>
                </a:path>
              </a:pathLst>
            </a:custGeom>
            <a:solidFill>
              <a:srgbClr val="EB98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3" name="Google Shape;693;p15"/>
            <p:cNvSpPr/>
            <p:nvPr/>
          </p:nvSpPr>
          <p:spPr>
            <a:xfrm>
              <a:off x="6958732" y="2129809"/>
              <a:ext cx="29531" cy="47982"/>
            </a:xfrm>
            <a:custGeom>
              <a:rect b="b" l="l" r="r" t="t"/>
              <a:pathLst>
                <a:path extrusionOk="0" h="2265" w="1394">
                  <a:moveTo>
                    <a:pt x="0" y="1"/>
                  </a:moveTo>
                  <a:cubicBezTo>
                    <a:pt x="131" y="668"/>
                    <a:pt x="357" y="1299"/>
                    <a:pt x="679" y="1894"/>
                  </a:cubicBezTo>
                  <a:cubicBezTo>
                    <a:pt x="738" y="2037"/>
                    <a:pt x="846" y="2168"/>
                    <a:pt x="976" y="2239"/>
                  </a:cubicBezTo>
                  <a:cubicBezTo>
                    <a:pt x="1015" y="2256"/>
                    <a:pt x="1056" y="2265"/>
                    <a:pt x="1098" y="2265"/>
                  </a:cubicBezTo>
                  <a:cubicBezTo>
                    <a:pt x="1146" y="2265"/>
                    <a:pt x="1194" y="2253"/>
                    <a:pt x="1238" y="2227"/>
                  </a:cubicBezTo>
                  <a:cubicBezTo>
                    <a:pt x="1310" y="2180"/>
                    <a:pt x="1357" y="2108"/>
                    <a:pt x="1369" y="2025"/>
                  </a:cubicBezTo>
                  <a:cubicBezTo>
                    <a:pt x="1393" y="1906"/>
                    <a:pt x="1393" y="1787"/>
                    <a:pt x="1369" y="1656"/>
                  </a:cubicBezTo>
                  <a:cubicBezTo>
                    <a:pt x="1357" y="1561"/>
                    <a:pt x="1346" y="1453"/>
                    <a:pt x="1322" y="1358"/>
                  </a:cubicBezTo>
                  <a:cubicBezTo>
                    <a:pt x="1298" y="1156"/>
                    <a:pt x="1227" y="965"/>
                    <a:pt x="1107" y="799"/>
                  </a:cubicBezTo>
                  <a:lnTo>
                    <a:pt x="1107" y="799"/>
                  </a:lnTo>
                  <a:cubicBezTo>
                    <a:pt x="1084" y="811"/>
                    <a:pt x="1155" y="1025"/>
                    <a:pt x="1203" y="1382"/>
                  </a:cubicBezTo>
                  <a:cubicBezTo>
                    <a:pt x="1227" y="1477"/>
                    <a:pt x="1227" y="1573"/>
                    <a:pt x="1238" y="1668"/>
                  </a:cubicBezTo>
                  <a:cubicBezTo>
                    <a:pt x="1250" y="1775"/>
                    <a:pt x="1250" y="1882"/>
                    <a:pt x="1238" y="1989"/>
                  </a:cubicBezTo>
                  <a:cubicBezTo>
                    <a:pt x="1211" y="2072"/>
                    <a:pt x="1162" y="2105"/>
                    <a:pt x="1103" y="2105"/>
                  </a:cubicBezTo>
                  <a:cubicBezTo>
                    <a:pt x="1086" y="2105"/>
                    <a:pt x="1067" y="2102"/>
                    <a:pt x="1048" y="2096"/>
                  </a:cubicBezTo>
                  <a:cubicBezTo>
                    <a:pt x="965" y="2061"/>
                    <a:pt x="905" y="1954"/>
                    <a:pt x="846" y="1823"/>
                  </a:cubicBezTo>
                  <a:cubicBezTo>
                    <a:pt x="345" y="834"/>
                    <a:pt x="48" y="1"/>
                    <a:pt x="0" y="1"/>
                  </a:cubicBezTo>
                  <a:close/>
                </a:path>
              </a:pathLst>
            </a:custGeom>
            <a:solidFill>
              <a:srgbClr val="EB98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4" name="Google Shape;694;p15"/>
            <p:cNvSpPr/>
            <p:nvPr/>
          </p:nvSpPr>
          <p:spPr>
            <a:xfrm>
              <a:off x="6947123" y="2152265"/>
              <a:ext cx="34827" cy="45610"/>
            </a:xfrm>
            <a:custGeom>
              <a:rect b="b" l="l" r="r" t="t"/>
              <a:pathLst>
                <a:path extrusionOk="0" h="2153" w="1644">
                  <a:moveTo>
                    <a:pt x="0" y="1"/>
                  </a:moveTo>
                  <a:lnTo>
                    <a:pt x="0" y="1"/>
                  </a:lnTo>
                  <a:cubicBezTo>
                    <a:pt x="48" y="203"/>
                    <a:pt x="131" y="393"/>
                    <a:pt x="227" y="584"/>
                  </a:cubicBezTo>
                  <a:lnTo>
                    <a:pt x="524" y="1227"/>
                  </a:lnTo>
                  <a:lnTo>
                    <a:pt x="715" y="1596"/>
                  </a:lnTo>
                  <a:cubicBezTo>
                    <a:pt x="774" y="1739"/>
                    <a:pt x="858" y="1870"/>
                    <a:pt x="953" y="2001"/>
                  </a:cubicBezTo>
                  <a:cubicBezTo>
                    <a:pt x="1013" y="2072"/>
                    <a:pt x="1096" y="2120"/>
                    <a:pt x="1179" y="2144"/>
                  </a:cubicBezTo>
                  <a:cubicBezTo>
                    <a:pt x="1204" y="2150"/>
                    <a:pt x="1228" y="2153"/>
                    <a:pt x="1253" y="2153"/>
                  </a:cubicBezTo>
                  <a:cubicBezTo>
                    <a:pt x="1323" y="2153"/>
                    <a:pt x="1391" y="2128"/>
                    <a:pt x="1453" y="2084"/>
                  </a:cubicBezTo>
                  <a:cubicBezTo>
                    <a:pt x="1584" y="1977"/>
                    <a:pt x="1644" y="1798"/>
                    <a:pt x="1620" y="1632"/>
                  </a:cubicBezTo>
                  <a:cubicBezTo>
                    <a:pt x="1584" y="1501"/>
                    <a:pt x="1548" y="1382"/>
                    <a:pt x="1489" y="1263"/>
                  </a:cubicBezTo>
                  <a:lnTo>
                    <a:pt x="1370" y="965"/>
                  </a:lnTo>
                  <a:cubicBezTo>
                    <a:pt x="1298" y="751"/>
                    <a:pt x="1203" y="560"/>
                    <a:pt x="1084" y="382"/>
                  </a:cubicBezTo>
                  <a:lnTo>
                    <a:pt x="1084" y="382"/>
                  </a:lnTo>
                  <a:cubicBezTo>
                    <a:pt x="1108" y="596"/>
                    <a:pt x="1167" y="810"/>
                    <a:pt x="1263" y="1024"/>
                  </a:cubicBezTo>
                  <a:cubicBezTo>
                    <a:pt x="1334" y="1227"/>
                    <a:pt x="1405" y="1441"/>
                    <a:pt x="1465" y="1667"/>
                  </a:cubicBezTo>
                  <a:cubicBezTo>
                    <a:pt x="1477" y="1775"/>
                    <a:pt x="1441" y="1882"/>
                    <a:pt x="1358" y="1965"/>
                  </a:cubicBezTo>
                  <a:cubicBezTo>
                    <a:pt x="1326" y="1981"/>
                    <a:pt x="1290" y="1989"/>
                    <a:pt x="1255" y="1989"/>
                  </a:cubicBezTo>
                  <a:cubicBezTo>
                    <a:pt x="1183" y="1989"/>
                    <a:pt x="1112" y="1957"/>
                    <a:pt x="1072" y="1894"/>
                  </a:cubicBezTo>
                  <a:cubicBezTo>
                    <a:pt x="989" y="1775"/>
                    <a:pt x="917" y="1656"/>
                    <a:pt x="858" y="1536"/>
                  </a:cubicBezTo>
                  <a:cubicBezTo>
                    <a:pt x="798" y="1405"/>
                    <a:pt x="727" y="1286"/>
                    <a:pt x="667" y="1167"/>
                  </a:cubicBezTo>
                  <a:lnTo>
                    <a:pt x="346" y="548"/>
                  </a:lnTo>
                  <a:cubicBezTo>
                    <a:pt x="251" y="358"/>
                    <a:pt x="131" y="167"/>
                    <a:pt x="0" y="1"/>
                  </a:cubicBezTo>
                  <a:close/>
                </a:path>
              </a:pathLst>
            </a:custGeom>
            <a:solidFill>
              <a:srgbClr val="EB98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5" name="Google Shape;695;p15"/>
            <p:cNvSpPr/>
            <p:nvPr/>
          </p:nvSpPr>
          <p:spPr>
            <a:xfrm>
              <a:off x="7032370" y="2316720"/>
              <a:ext cx="631102" cy="577357"/>
            </a:xfrm>
            <a:custGeom>
              <a:rect b="b" l="l" r="r" t="t"/>
              <a:pathLst>
                <a:path extrusionOk="0" h="27254" w="29791">
                  <a:moveTo>
                    <a:pt x="12586" y="0"/>
                  </a:moveTo>
                  <a:cubicBezTo>
                    <a:pt x="11038" y="167"/>
                    <a:pt x="9514" y="608"/>
                    <a:pt x="8109" y="1286"/>
                  </a:cubicBezTo>
                  <a:lnTo>
                    <a:pt x="1" y="4572"/>
                  </a:lnTo>
                  <a:lnTo>
                    <a:pt x="2596" y="11740"/>
                  </a:lnTo>
                  <a:lnTo>
                    <a:pt x="6942" y="10275"/>
                  </a:lnTo>
                  <a:lnTo>
                    <a:pt x="7204" y="17026"/>
                  </a:lnTo>
                  <a:lnTo>
                    <a:pt x="6347" y="27075"/>
                  </a:lnTo>
                  <a:lnTo>
                    <a:pt x="23170" y="27254"/>
                  </a:lnTo>
                  <a:lnTo>
                    <a:pt x="22956" y="18110"/>
                  </a:lnTo>
                  <a:lnTo>
                    <a:pt x="22956" y="11490"/>
                  </a:lnTo>
                  <a:lnTo>
                    <a:pt x="25385" y="13859"/>
                  </a:lnTo>
                  <a:lnTo>
                    <a:pt x="29790" y="8347"/>
                  </a:lnTo>
                  <a:lnTo>
                    <a:pt x="24361" y="2882"/>
                  </a:lnTo>
                  <a:cubicBezTo>
                    <a:pt x="23325" y="1786"/>
                    <a:pt x="22039" y="953"/>
                    <a:pt x="20611" y="453"/>
                  </a:cubicBezTo>
                  <a:cubicBezTo>
                    <a:pt x="19860" y="179"/>
                    <a:pt x="19063" y="24"/>
                    <a:pt x="18265" y="0"/>
                  </a:cubicBezTo>
                  <a:cubicBezTo>
                    <a:pt x="17342" y="292"/>
                    <a:pt x="16384" y="438"/>
                    <a:pt x="15425" y="438"/>
                  </a:cubicBezTo>
                  <a:cubicBezTo>
                    <a:pt x="14467" y="438"/>
                    <a:pt x="13508" y="292"/>
                    <a:pt x="12586" y="0"/>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6" name="Google Shape;696;p15"/>
            <p:cNvSpPr/>
            <p:nvPr/>
          </p:nvSpPr>
          <p:spPr>
            <a:xfrm>
              <a:off x="7139817" y="2374596"/>
              <a:ext cx="426800" cy="119903"/>
            </a:xfrm>
            <a:custGeom>
              <a:rect b="b" l="l" r="r" t="t"/>
              <a:pathLst>
                <a:path extrusionOk="0" h="5660" w="20147">
                  <a:moveTo>
                    <a:pt x="12293" y="141"/>
                  </a:moveTo>
                  <a:cubicBezTo>
                    <a:pt x="12450" y="141"/>
                    <a:pt x="12608" y="170"/>
                    <a:pt x="12752" y="233"/>
                  </a:cubicBezTo>
                  <a:cubicBezTo>
                    <a:pt x="13050" y="340"/>
                    <a:pt x="13288" y="543"/>
                    <a:pt x="13443" y="816"/>
                  </a:cubicBezTo>
                  <a:cubicBezTo>
                    <a:pt x="13586" y="1102"/>
                    <a:pt x="13657" y="1424"/>
                    <a:pt x="13634" y="1733"/>
                  </a:cubicBezTo>
                  <a:cubicBezTo>
                    <a:pt x="13586" y="2280"/>
                    <a:pt x="13398" y="2804"/>
                    <a:pt x="13103" y="3255"/>
                  </a:cubicBezTo>
                  <a:lnTo>
                    <a:pt x="13103" y="3255"/>
                  </a:lnTo>
                  <a:cubicBezTo>
                    <a:pt x="12692" y="3019"/>
                    <a:pt x="12313" y="2728"/>
                    <a:pt x="11979" y="2388"/>
                  </a:cubicBezTo>
                  <a:cubicBezTo>
                    <a:pt x="11776" y="2186"/>
                    <a:pt x="11621" y="1948"/>
                    <a:pt x="11502" y="1686"/>
                  </a:cubicBezTo>
                  <a:cubicBezTo>
                    <a:pt x="11371" y="1436"/>
                    <a:pt x="11324" y="1138"/>
                    <a:pt x="11371" y="852"/>
                  </a:cubicBezTo>
                  <a:cubicBezTo>
                    <a:pt x="11419" y="566"/>
                    <a:pt x="11609" y="328"/>
                    <a:pt x="11883" y="209"/>
                  </a:cubicBezTo>
                  <a:cubicBezTo>
                    <a:pt x="12013" y="164"/>
                    <a:pt x="12152" y="141"/>
                    <a:pt x="12293" y="141"/>
                  </a:cubicBezTo>
                  <a:close/>
                  <a:moveTo>
                    <a:pt x="6704" y="1167"/>
                  </a:moveTo>
                  <a:cubicBezTo>
                    <a:pt x="6803" y="1167"/>
                    <a:pt x="6902" y="1177"/>
                    <a:pt x="7002" y="1197"/>
                  </a:cubicBezTo>
                  <a:cubicBezTo>
                    <a:pt x="7287" y="1281"/>
                    <a:pt x="7538" y="1459"/>
                    <a:pt x="7692" y="1721"/>
                  </a:cubicBezTo>
                  <a:cubicBezTo>
                    <a:pt x="7835" y="1983"/>
                    <a:pt x="7907" y="2281"/>
                    <a:pt x="7895" y="2579"/>
                  </a:cubicBezTo>
                  <a:cubicBezTo>
                    <a:pt x="7847" y="3150"/>
                    <a:pt x="7514" y="3674"/>
                    <a:pt x="7014" y="3960"/>
                  </a:cubicBezTo>
                  <a:cubicBezTo>
                    <a:pt x="6675" y="4159"/>
                    <a:pt x="6299" y="4289"/>
                    <a:pt x="5907" y="4345"/>
                  </a:cubicBezTo>
                  <a:lnTo>
                    <a:pt x="5907" y="4345"/>
                  </a:lnTo>
                  <a:cubicBezTo>
                    <a:pt x="5757" y="4188"/>
                    <a:pt x="5621" y="4015"/>
                    <a:pt x="5502" y="3829"/>
                  </a:cubicBezTo>
                  <a:cubicBezTo>
                    <a:pt x="5156" y="3257"/>
                    <a:pt x="5121" y="2543"/>
                    <a:pt x="5406" y="1936"/>
                  </a:cubicBezTo>
                  <a:cubicBezTo>
                    <a:pt x="5667" y="1454"/>
                    <a:pt x="6173" y="1167"/>
                    <a:pt x="6704" y="1167"/>
                  </a:cubicBezTo>
                  <a:close/>
                  <a:moveTo>
                    <a:pt x="12313" y="1"/>
                  </a:moveTo>
                  <a:cubicBezTo>
                    <a:pt x="12145" y="1"/>
                    <a:pt x="11979" y="31"/>
                    <a:pt x="11824" y="90"/>
                  </a:cubicBezTo>
                  <a:cubicBezTo>
                    <a:pt x="11514" y="233"/>
                    <a:pt x="11288" y="507"/>
                    <a:pt x="11228" y="840"/>
                  </a:cubicBezTo>
                  <a:cubicBezTo>
                    <a:pt x="11181" y="1162"/>
                    <a:pt x="11228" y="1483"/>
                    <a:pt x="11371" y="1769"/>
                  </a:cubicBezTo>
                  <a:cubicBezTo>
                    <a:pt x="11502" y="2031"/>
                    <a:pt x="11669" y="2281"/>
                    <a:pt x="11871" y="2495"/>
                  </a:cubicBezTo>
                  <a:cubicBezTo>
                    <a:pt x="12218" y="2842"/>
                    <a:pt x="12605" y="3136"/>
                    <a:pt x="13022" y="3373"/>
                  </a:cubicBezTo>
                  <a:lnTo>
                    <a:pt x="13022" y="3373"/>
                  </a:lnTo>
                  <a:cubicBezTo>
                    <a:pt x="12974" y="3439"/>
                    <a:pt x="12924" y="3504"/>
                    <a:pt x="12872" y="3567"/>
                  </a:cubicBezTo>
                  <a:cubicBezTo>
                    <a:pt x="11967" y="4698"/>
                    <a:pt x="10633" y="5388"/>
                    <a:pt x="9204" y="5484"/>
                  </a:cubicBezTo>
                  <a:cubicBezTo>
                    <a:pt x="9100" y="5491"/>
                    <a:pt x="8996" y="5494"/>
                    <a:pt x="8892" y="5494"/>
                  </a:cubicBezTo>
                  <a:cubicBezTo>
                    <a:pt x="8271" y="5494"/>
                    <a:pt x="7656" y="5373"/>
                    <a:pt x="7085" y="5138"/>
                  </a:cubicBezTo>
                  <a:cubicBezTo>
                    <a:pt x="6687" y="4979"/>
                    <a:pt x="6329" y="4750"/>
                    <a:pt x="6023" y="4461"/>
                  </a:cubicBezTo>
                  <a:lnTo>
                    <a:pt x="6023" y="4461"/>
                  </a:lnTo>
                  <a:cubicBezTo>
                    <a:pt x="6393" y="4397"/>
                    <a:pt x="6746" y="4270"/>
                    <a:pt x="7073" y="4079"/>
                  </a:cubicBezTo>
                  <a:cubicBezTo>
                    <a:pt x="7621" y="3769"/>
                    <a:pt x="7978" y="3210"/>
                    <a:pt x="8038" y="2579"/>
                  </a:cubicBezTo>
                  <a:cubicBezTo>
                    <a:pt x="8061" y="2257"/>
                    <a:pt x="7978" y="1936"/>
                    <a:pt x="7823" y="1650"/>
                  </a:cubicBezTo>
                  <a:cubicBezTo>
                    <a:pt x="7645" y="1352"/>
                    <a:pt x="7371" y="1138"/>
                    <a:pt x="7037" y="1055"/>
                  </a:cubicBezTo>
                  <a:cubicBezTo>
                    <a:pt x="6916" y="1026"/>
                    <a:pt x="6794" y="1012"/>
                    <a:pt x="6674" y="1012"/>
                  </a:cubicBezTo>
                  <a:cubicBezTo>
                    <a:pt x="6096" y="1012"/>
                    <a:pt x="5551" y="1330"/>
                    <a:pt x="5275" y="1852"/>
                  </a:cubicBezTo>
                  <a:cubicBezTo>
                    <a:pt x="4954" y="2519"/>
                    <a:pt x="4990" y="3281"/>
                    <a:pt x="5359" y="3912"/>
                  </a:cubicBezTo>
                  <a:cubicBezTo>
                    <a:pt x="5460" y="4075"/>
                    <a:pt x="5574" y="4227"/>
                    <a:pt x="5698" y="4368"/>
                  </a:cubicBezTo>
                  <a:lnTo>
                    <a:pt x="5698" y="4368"/>
                  </a:lnTo>
                  <a:cubicBezTo>
                    <a:pt x="5621" y="4374"/>
                    <a:pt x="5544" y="4376"/>
                    <a:pt x="5466" y="4376"/>
                  </a:cubicBezTo>
                  <a:cubicBezTo>
                    <a:pt x="4966" y="4376"/>
                    <a:pt x="4454" y="4305"/>
                    <a:pt x="3966" y="4186"/>
                  </a:cubicBezTo>
                  <a:cubicBezTo>
                    <a:pt x="3108" y="4043"/>
                    <a:pt x="2287" y="3733"/>
                    <a:pt x="1537" y="3293"/>
                  </a:cubicBezTo>
                  <a:cubicBezTo>
                    <a:pt x="965" y="2948"/>
                    <a:pt x="525" y="2436"/>
                    <a:pt x="275" y="1828"/>
                  </a:cubicBezTo>
                  <a:cubicBezTo>
                    <a:pt x="108" y="1447"/>
                    <a:pt x="48" y="1031"/>
                    <a:pt x="96" y="614"/>
                  </a:cubicBezTo>
                  <a:cubicBezTo>
                    <a:pt x="132" y="328"/>
                    <a:pt x="179" y="197"/>
                    <a:pt x="179" y="197"/>
                  </a:cubicBezTo>
                  <a:lnTo>
                    <a:pt x="179" y="197"/>
                  </a:lnTo>
                  <a:cubicBezTo>
                    <a:pt x="120" y="328"/>
                    <a:pt x="84" y="471"/>
                    <a:pt x="60" y="614"/>
                  </a:cubicBezTo>
                  <a:cubicBezTo>
                    <a:pt x="1" y="1031"/>
                    <a:pt x="48" y="1459"/>
                    <a:pt x="215" y="1852"/>
                  </a:cubicBezTo>
                  <a:cubicBezTo>
                    <a:pt x="465" y="2483"/>
                    <a:pt x="906" y="3007"/>
                    <a:pt x="1477" y="3376"/>
                  </a:cubicBezTo>
                  <a:cubicBezTo>
                    <a:pt x="2239" y="3829"/>
                    <a:pt x="3073" y="4150"/>
                    <a:pt x="3942" y="4305"/>
                  </a:cubicBezTo>
                  <a:cubicBezTo>
                    <a:pt x="4442" y="4436"/>
                    <a:pt x="4954" y="4495"/>
                    <a:pt x="5466" y="4507"/>
                  </a:cubicBezTo>
                  <a:cubicBezTo>
                    <a:pt x="5582" y="4507"/>
                    <a:pt x="5697" y="4501"/>
                    <a:pt x="5811" y="4490"/>
                  </a:cubicBezTo>
                  <a:lnTo>
                    <a:pt x="5811" y="4490"/>
                  </a:lnTo>
                  <a:cubicBezTo>
                    <a:pt x="6151" y="4838"/>
                    <a:pt x="6561" y="5111"/>
                    <a:pt x="7014" y="5293"/>
                  </a:cubicBezTo>
                  <a:cubicBezTo>
                    <a:pt x="7621" y="5530"/>
                    <a:pt x="8264" y="5660"/>
                    <a:pt x="8905" y="5660"/>
                  </a:cubicBezTo>
                  <a:cubicBezTo>
                    <a:pt x="9005" y="5660"/>
                    <a:pt x="9105" y="5657"/>
                    <a:pt x="9204" y="5650"/>
                  </a:cubicBezTo>
                  <a:cubicBezTo>
                    <a:pt x="10693" y="5555"/>
                    <a:pt x="12074" y="4841"/>
                    <a:pt x="13002" y="3674"/>
                  </a:cubicBezTo>
                  <a:cubicBezTo>
                    <a:pt x="13061" y="3603"/>
                    <a:pt x="13117" y="3529"/>
                    <a:pt x="13170" y="3454"/>
                  </a:cubicBezTo>
                  <a:lnTo>
                    <a:pt x="13170" y="3454"/>
                  </a:lnTo>
                  <a:cubicBezTo>
                    <a:pt x="13643" y="3704"/>
                    <a:pt x="14152" y="3882"/>
                    <a:pt x="14681" y="3984"/>
                  </a:cubicBezTo>
                  <a:cubicBezTo>
                    <a:pt x="15006" y="4045"/>
                    <a:pt x="15334" y="4076"/>
                    <a:pt x="15660" y="4076"/>
                  </a:cubicBezTo>
                  <a:cubicBezTo>
                    <a:pt x="16219" y="4076"/>
                    <a:pt x="16774" y="3985"/>
                    <a:pt x="17301" y="3805"/>
                  </a:cubicBezTo>
                  <a:cubicBezTo>
                    <a:pt x="17944" y="3603"/>
                    <a:pt x="18527" y="3269"/>
                    <a:pt x="19051" y="2841"/>
                  </a:cubicBezTo>
                  <a:cubicBezTo>
                    <a:pt x="19372" y="2579"/>
                    <a:pt x="19658" y="2269"/>
                    <a:pt x="19908" y="1936"/>
                  </a:cubicBezTo>
                  <a:cubicBezTo>
                    <a:pt x="20003" y="1817"/>
                    <a:pt x="20087" y="1698"/>
                    <a:pt x="20146" y="1567"/>
                  </a:cubicBezTo>
                  <a:lnTo>
                    <a:pt x="20146" y="1567"/>
                  </a:lnTo>
                  <a:cubicBezTo>
                    <a:pt x="20146" y="1567"/>
                    <a:pt x="20063" y="1686"/>
                    <a:pt x="19896" y="1900"/>
                  </a:cubicBezTo>
                  <a:cubicBezTo>
                    <a:pt x="19634" y="2221"/>
                    <a:pt x="19337" y="2519"/>
                    <a:pt x="19015" y="2781"/>
                  </a:cubicBezTo>
                  <a:cubicBezTo>
                    <a:pt x="18491" y="3198"/>
                    <a:pt x="17908" y="3507"/>
                    <a:pt x="17277" y="3710"/>
                  </a:cubicBezTo>
                  <a:cubicBezTo>
                    <a:pt x="16767" y="3870"/>
                    <a:pt x="16240" y="3950"/>
                    <a:pt x="15712" y="3950"/>
                  </a:cubicBezTo>
                  <a:cubicBezTo>
                    <a:pt x="15375" y="3950"/>
                    <a:pt x="15038" y="3917"/>
                    <a:pt x="14705" y="3853"/>
                  </a:cubicBezTo>
                  <a:cubicBezTo>
                    <a:pt x="14194" y="3753"/>
                    <a:pt x="13704" y="3578"/>
                    <a:pt x="13249" y="3336"/>
                  </a:cubicBezTo>
                  <a:lnTo>
                    <a:pt x="13249" y="3336"/>
                  </a:lnTo>
                  <a:cubicBezTo>
                    <a:pt x="13555" y="2858"/>
                    <a:pt x="13740" y="2309"/>
                    <a:pt x="13788" y="1745"/>
                  </a:cubicBezTo>
                  <a:cubicBezTo>
                    <a:pt x="13812" y="1388"/>
                    <a:pt x="13741" y="1043"/>
                    <a:pt x="13586" y="733"/>
                  </a:cubicBezTo>
                  <a:cubicBezTo>
                    <a:pt x="13407" y="435"/>
                    <a:pt x="13133" y="209"/>
                    <a:pt x="12812" y="90"/>
                  </a:cubicBezTo>
                  <a:cubicBezTo>
                    <a:pt x="12651" y="31"/>
                    <a:pt x="12482" y="1"/>
                    <a:pt x="12313"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697" name="Google Shape;697;p15"/>
            <p:cNvSpPr/>
            <p:nvPr/>
          </p:nvSpPr>
          <p:spPr>
            <a:xfrm>
              <a:off x="7190279" y="2618959"/>
              <a:ext cx="318061" cy="105816"/>
            </a:xfrm>
            <a:custGeom>
              <a:rect b="b" l="l" r="r" t="t"/>
              <a:pathLst>
                <a:path extrusionOk="0" h="4995" w="15014">
                  <a:moveTo>
                    <a:pt x="10577" y="275"/>
                  </a:moveTo>
                  <a:cubicBezTo>
                    <a:pt x="10675" y="275"/>
                    <a:pt x="10774" y="293"/>
                    <a:pt x="10871" y="330"/>
                  </a:cubicBezTo>
                  <a:cubicBezTo>
                    <a:pt x="11097" y="414"/>
                    <a:pt x="11299" y="557"/>
                    <a:pt x="11454" y="747"/>
                  </a:cubicBezTo>
                  <a:cubicBezTo>
                    <a:pt x="11775" y="1152"/>
                    <a:pt x="11930" y="1652"/>
                    <a:pt x="11906" y="2176"/>
                  </a:cubicBezTo>
                  <a:cubicBezTo>
                    <a:pt x="11885" y="2654"/>
                    <a:pt x="11731" y="3124"/>
                    <a:pt x="11461" y="3524"/>
                  </a:cubicBezTo>
                  <a:lnTo>
                    <a:pt x="11461" y="3524"/>
                  </a:lnTo>
                  <a:cubicBezTo>
                    <a:pt x="11090" y="3231"/>
                    <a:pt x="10739" y="2909"/>
                    <a:pt x="10418" y="2557"/>
                  </a:cubicBezTo>
                  <a:cubicBezTo>
                    <a:pt x="10120" y="2271"/>
                    <a:pt x="9894" y="1902"/>
                    <a:pt x="9787" y="1497"/>
                  </a:cubicBezTo>
                  <a:cubicBezTo>
                    <a:pt x="9668" y="1057"/>
                    <a:pt x="9847" y="604"/>
                    <a:pt x="10228" y="354"/>
                  </a:cubicBezTo>
                  <a:cubicBezTo>
                    <a:pt x="10339" y="302"/>
                    <a:pt x="10457" y="275"/>
                    <a:pt x="10577" y="275"/>
                  </a:cubicBezTo>
                  <a:close/>
                  <a:moveTo>
                    <a:pt x="5684" y="143"/>
                  </a:moveTo>
                  <a:cubicBezTo>
                    <a:pt x="6031" y="143"/>
                    <a:pt x="6374" y="254"/>
                    <a:pt x="6656" y="473"/>
                  </a:cubicBezTo>
                  <a:cubicBezTo>
                    <a:pt x="7049" y="807"/>
                    <a:pt x="7275" y="1295"/>
                    <a:pt x="7299" y="1807"/>
                  </a:cubicBezTo>
                  <a:cubicBezTo>
                    <a:pt x="7311" y="2295"/>
                    <a:pt x="7168" y="2771"/>
                    <a:pt x="6870" y="3164"/>
                  </a:cubicBezTo>
                  <a:cubicBezTo>
                    <a:pt x="6646" y="3457"/>
                    <a:pt x="6377" y="3705"/>
                    <a:pt x="6077" y="3904"/>
                  </a:cubicBezTo>
                  <a:lnTo>
                    <a:pt x="6077" y="3904"/>
                  </a:lnTo>
                  <a:cubicBezTo>
                    <a:pt x="5714" y="3662"/>
                    <a:pt x="5375" y="3384"/>
                    <a:pt x="5060" y="3069"/>
                  </a:cubicBezTo>
                  <a:cubicBezTo>
                    <a:pt x="4632" y="2676"/>
                    <a:pt x="4370" y="2128"/>
                    <a:pt x="4334" y="1533"/>
                  </a:cubicBezTo>
                  <a:cubicBezTo>
                    <a:pt x="4322" y="1259"/>
                    <a:pt x="4394" y="985"/>
                    <a:pt x="4536" y="735"/>
                  </a:cubicBezTo>
                  <a:cubicBezTo>
                    <a:pt x="4679" y="509"/>
                    <a:pt x="4894" y="330"/>
                    <a:pt x="5144" y="235"/>
                  </a:cubicBezTo>
                  <a:cubicBezTo>
                    <a:pt x="5320" y="174"/>
                    <a:pt x="5502" y="143"/>
                    <a:pt x="5684" y="143"/>
                  </a:cubicBezTo>
                  <a:close/>
                  <a:moveTo>
                    <a:pt x="5688" y="0"/>
                  </a:moveTo>
                  <a:cubicBezTo>
                    <a:pt x="5489" y="0"/>
                    <a:pt x="5289" y="34"/>
                    <a:pt x="5096" y="104"/>
                  </a:cubicBezTo>
                  <a:cubicBezTo>
                    <a:pt x="4810" y="211"/>
                    <a:pt x="4560" y="414"/>
                    <a:pt x="4405" y="676"/>
                  </a:cubicBezTo>
                  <a:cubicBezTo>
                    <a:pt x="4239" y="938"/>
                    <a:pt x="4167" y="1247"/>
                    <a:pt x="4179" y="1557"/>
                  </a:cubicBezTo>
                  <a:cubicBezTo>
                    <a:pt x="4215" y="2188"/>
                    <a:pt x="4501" y="2783"/>
                    <a:pt x="4965" y="3212"/>
                  </a:cubicBezTo>
                  <a:cubicBezTo>
                    <a:pt x="5256" y="3503"/>
                    <a:pt x="5573" y="3768"/>
                    <a:pt x="5916" y="4003"/>
                  </a:cubicBezTo>
                  <a:lnTo>
                    <a:pt x="5916" y="4003"/>
                  </a:lnTo>
                  <a:cubicBezTo>
                    <a:pt x="5523" y="4231"/>
                    <a:pt x="5083" y="4377"/>
                    <a:pt x="4620" y="4426"/>
                  </a:cubicBezTo>
                  <a:cubicBezTo>
                    <a:pt x="4312" y="4462"/>
                    <a:pt x="4013" y="4479"/>
                    <a:pt x="3726" y="4479"/>
                  </a:cubicBezTo>
                  <a:cubicBezTo>
                    <a:pt x="2506" y="4479"/>
                    <a:pt x="1500" y="4174"/>
                    <a:pt x="893" y="3759"/>
                  </a:cubicBezTo>
                  <a:cubicBezTo>
                    <a:pt x="595" y="3581"/>
                    <a:pt x="345" y="3319"/>
                    <a:pt x="167" y="3021"/>
                  </a:cubicBezTo>
                  <a:cubicBezTo>
                    <a:pt x="48" y="2819"/>
                    <a:pt x="0" y="2700"/>
                    <a:pt x="0" y="2700"/>
                  </a:cubicBezTo>
                  <a:lnTo>
                    <a:pt x="0" y="2700"/>
                  </a:lnTo>
                  <a:cubicBezTo>
                    <a:pt x="0" y="2735"/>
                    <a:pt x="12" y="2759"/>
                    <a:pt x="24" y="2795"/>
                  </a:cubicBezTo>
                  <a:cubicBezTo>
                    <a:pt x="60" y="2878"/>
                    <a:pt x="95" y="2962"/>
                    <a:pt x="131" y="3045"/>
                  </a:cubicBezTo>
                  <a:cubicBezTo>
                    <a:pt x="310" y="3355"/>
                    <a:pt x="560" y="3628"/>
                    <a:pt x="857" y="3819"/>
                  </a:cubicBezTo>
                  <a:cubicBezTo>
                    <a:pt x="1484" y="4259"/>
                    <a:pt x="2520" y="4595"/>
                    <a:pt x="3781" y="4595"/>
                  </a:cubicBezTo>
                  <a:cubicBezTo>
                    <a:pt x="4055" y="4595"/>
                    <a:pt x="4339" y="4579"/>
                    <a:pt x="4632" y="4545"/>
                  </a:cubicBezTo>
                  <a:cubicBezTo>
                    <a:pt x="5135" y="4494"/>
                    <a:pt x="5610" y="4334"/>
                    <a:pt x="6033" y="4082"/>
                  </a:cubicBezTo>
                  <a:lnTo>
                    <a:pt x="6033" y="4082"/>
                  </a:lnTo>
                  <a:cubicBezTo>
                    <a:pt x="6173" y="4174"/>
                    <a:pt x="6317" y="4261"/>
                    <a:pt x="6465" y="4343"/>
                  </a:cubicBezTo>
                  <a:cubicBezTo>
                    <a:pt x="7013" y="4652"/>
                    <a:pt x="7608" y="4855"/>
                    <a:pt x="8239" y="4950"/>
                  </a:cubicBezTo>
                  <a:cubicBezTo>
                    <a:pt x="8428" y="4980"/>
                    <a:pt x="8619" y="4994"/>
                    <a:pt x="8809" y="4994"/>
                  </a:cubicBezTo>
                  <a:cubicBezTo>
                    <a:pt x="9229" y="4994"/>
                    <a:pt x="9647" y="4923"/>
                    <a:pt x="10049" y="4783"/>
                  </a:cubicBezTo>
                  <a:cubicBezTo>
                    <a:pt x="10620" y="4593"/>
                    <a:pt x="11121" y="4248"/>
                    <a:pt x="11502" y="3783"/>
                  </a:cubicBezTo>
                  <a:cubicBezTo>
                    <a:pt x="11515" y="3766"/>
                    <a:pt x="11528" y="3748"/>
                    <a:pt x="11541" y="3731"/>
                  </a:cubicBezTo>
                  <a:lnTo>
                    <a:pt x="11541" y="3731"/>
                  </a:lnTo>
                  <a:cubicBezTo>
                    <a:pt x="11707" y="3854"/>
                    <a:pt x="11877" y="3971"/>
                    <a:pt x="12049" y="4081"/>
                  </a:cubicBezTo>
                  <a:cubicBezTo>
                    <a:pt x="12537" y="4379"/>
                    <a:pt x="13085" y="4557"/>
                    <a:pt x="13645" y="4605"/>
                  </a:cubicBezTo>
                  <a:cubicBezTo>
                    <a:pt x="13722" y="4613"/>
                    <a:pt x="13800" y="4616"/>
                    <a:pt x="13878" y="4616"/>
                  </a:cubicBezTo>
                  <a:cubicBezTo>
                    <a:pt x="14156" y="4616"/>
                    <a:pt x="14432" y="4567"/>
                    <a:pt x="14692" y="4474"/>
                  </a:cubicBezTo>
                  <a:cubicBezTo>
                    <a:pt x="14811" y="4438"/>
                    <a:pt x="14919" y="4379"/>
                    <a:pt x="15014" y="4307"/>
                  </a:cubicBezTo>
                  <a:cubicBezTo>
                    <a:pt x="15014" y="4306"/>
                    <a:pt x="15013" y="4306"/>
                    <a:pt x="15012" y="4306"/>
                  </a:cubicBezTo>
                  <a:cubicBezTo>
                    <a:pt x="14997" y="4306"/>
                    <a:pt x="14890" y="4371"/>
                    <a:pt x="14681" y="4426"/>
                  </a:cubicBezTo>
                  <a:cubicBezTo>
                    <a:pt x="14414" y="4502"/>
                    <a:pt x="14139" y="4540"/>
                    <a:pt x="13858" y="4540"/>
                  </a:cubicBezTo>
                  <a:cubicBezTo>
                    <a:pt x="13787" y="4540"/>
                    <a:pt x="13716" y="4538"/>
                    <a:pt x="13645" y="4533"/>
                  </a:cubicBezTo>
                  <a:cubicBezTo>
                    <a:pt x="13097" y="4474"/>
                    <a:pt x="12561" y="4283"/>
                    <a:pt x="12097" y="3986"/>
                  </a:cubicBezTo>
                  <a:cubicBezTo>
                    <a:pt x="11930" y="3875"/>
                    <a:pt x="11766" y="3758"/>
                    <a:pt x="11606" y="3636"/>
                  </a:cubicBezTo>
                  <a:lnTo>
                    <a:pt x="11606" y="3636"/>
                  </a:lnTo>
                  <a:cubicBezTo>
                    <a:pt x="11888" y="3213"/>
                    <a:pt x="12052" y="2711"/>
                    <a:pt x="12073" y="2200"/>
                  </a:cubicBezTo>
                  <a:cubicBezTo>
                    <a:pt x="12097" y="1640"/>
                    <a:pt x="11930" y="1092"/>
                    <a:pt x="11573" y="664"/>
                  </a:cubicBezTo>
                  <a:cubicBezTo>
                    <a:pt x="11406" y="461"/>
                    <a:pt x="11180" y="307"/>
                    <a:pt x="10930" y="211"/>
                  </a:cubicBezTo>
                  <a:cubicBezTo>
                    <a:pt x="10819" y="169"/>
                    <a:pt x="10703" y="148"/>
                    <a:pt x="10588" y="148"/>
                  </a:cubicBezTo>
                  <a:cubicBezTo>
                    <a:pt x="10444" y="148"/>
                    <a:pt x="10300" y="181"/>
                    <a:pt x="10168" y="247"/>
                  </a:cubicBezTo>
                  <a:cubicBezTo>
                    <a:pt x="9942" y="378"/>
                    <a:pt x="9775" y="580"/>
                    <a:pt x="9692" y="830"/>
                  </a:cubicBezTo>
                  <a:cubicBezTo>
                    <a:pt x="9620" y="1057"/>
                    <a:pt x="9608" y="1307"/>
                    <a:pt x="9668" y="1545"/>
                  </a:cubicBezTo>
                  <a:cubicBezTo>
                    <a:pt x="9787" y="1973"/>
                    <a:pt x="10013" y="2354"/>
                    <a:pt x="10347" y="2652"/>
                  </a:cubicBezTo>
                  <a:cubicBezTo>
                    <a:pt x="10666" y="3002"/>
                    <a:pt x="11019" y="3327"/>
                    <a:pt x="11393" y="3619"/>
                  </a:cubicBezTo>
                  <a:lnTo>
                    <a:pt x="11393" y="3619"/>
                  </a:lnTo>
                  <a:cubicBezTo>
                    <a:pt x="11382" y="3634"/>
                    <a:pt x="11370" y="3649"/>
                    <a:pt x="11359" y="3664"/>
                  </a:cubicBezTo>
                  <a:cubicBezTo>
                    <a:pt x="11001" y="4105"/>
                    <a:pt x="10525" y="4438"/>
                    <a:pt x="9978" y="4617"/>
                  </a:cubicBezTo>
                  <a:cubicBezTo>
                    <a:pt x="9593" y="4747"/>
                    <a:pt x="9193" y="4811"/>
                    <a:pt x="8790" y="4811"/>
                  </a:cubicBezTo>
                  <a:cubicBezTo>
                    <a:pt x="8606" y="4811"/>
                    <a:pt x="8422" y="4798"/>
                    <a:pt x="8239" y="4771"/>
                  </a:cubicBezTo>
                  <a:cubicBezTo>
                    <a:pt x="7632" y="4676"/>
                    <a:pt x="7061" y="4474"/>
                    <a:pt x="6525" y="4176"/>
                  </a:cubicBezTo>
                  <a:cubicBezTo>
                    <a:pt x="6413" y="4114"/>
                    <a:pt x="6303" y="4048"/>
                    <a:pt x="6195" y="3980"/>
                  </a:cubicBezTo>
                  <a:lnTo>
                    <a:pt x="6195" y="3980"/>
                  </a:lnTo>
                  <a:cubicBezTo>
                    <a:pt x="6487" y="3783"/>
                    <a:pt x="6751" y="3541"/>
                    <a:pt x="6977" y="3259"/>
                  </a:cubicBezTo>
                  <a:cubicBezTo>
                    <a:pt x="7287" y="2843"/>
                    <a:pt x="7442" y="2343"/>
                    <a:pt x="7430" y="1819"/>
                  </a:cubicBezTo>
                  <a:cubicBezTo>
                    <a:pt x="7418" y="1259"/>
                    <a:pt x="7168" y="735"/>
                    <a:pt x="6751" y="366"/>
                  </a:cubicBezTo>
                  <a:cubicBezTo>
                    <a:pt x="6439" y="124"/>
                    <a:pt x="6065" y="0"/>
                    <a:pt x="5688"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grpSp>
        <p:nvGrpSpPr>
          <p:cNvPr id="698" name="Google Shape;698;p15"/>
          <p:cNvGrpSpPr/>
          <p:nvPr/>
        </p:nvGrpSpPr>
        <p:grpSpPr>
          <a:xfrm>
            <a:off x="5179848" y="1275516"/>
            <a:ext cx="3763436" cy="3041959"/>
            <a:chOff x="4756525" y="1565054"/>
            <a:chExt cx="3763436" cy="3041959"/>
          </a:xfrm>
        </p:grpSpPr>
        <p:grpSp>
          <p:nvGrpSpPr>
            <p:cNvPr id="699" name="Google Shape;699;p15"/>
            <p:cNvGrpSpPr/>
            <p:nvPr/>
          </p:nvGrpSpPr>
          <p:grpSpPr>
            <a:xfrm>
              <a:off x="7224191" y="2529813"/>
              <a:ext cx="829081" cy="1123164"/>
              <a:chOff x="7031667" y="2430663"/>
              <a:chExt cx="998411" cy="1352558"/>
            </a:xfrm>
          </p:grpSpPr>
          <p:sp>
            <p:nvSpPr>
              <p:cNvPr id="700" name="Google Shape;700;p15"/>
              <p:cNvSpPr/>
              <p:nvPr/>
            </p:nvSpPr>
            <p:spPr>
              <a:xfrm>
                <a:off x="7055123" y="3547765"/>
                <a:ext cx="81068" cy="81068"/>
              </a:xfrm>
              <a:custGeom>
                <a:rect b="b" l="l" r="r" t="t"/>
                <a:pathLst>
                  <a:path extrusionOk="0" h="1894" w="1894">
                    <a:moveTo>
                      <a:pt x="953" y="0"/>
                    </a:moveTo>
                    <a:cubicBezTo>
                      <a:pt x="429" y="0"/>
                      <a:pt x="1" y="417"/>
                      <a:pt x="1" y="941"/>
                    </a:cubicBezTo>
                    <a:lnTo>
                      <a:pt x="1" y="953"/>
                    </a:lnTo>
                    <a:cubicBezTo>
                      <a:pt x="1" y="1477"/>
                      <a:pt x="429" y="1893"/>
                      <a:pt x="953" y="1893"/>
                    </a:cubicBezTo>
                    <a:cubicBezTo>
                      <a:pt x="1477" y="1893"/>
                      <a:pt x="1894" y="1465"/>
                      <a:pt x="1894" y="941"/>
                    </a:cubicBezTo>
                    <a:cubicBezTo>
                      <a:pt x="1894" y="417"/>
                      <a:pt x="1477" y="0"/>
                      <a:pt x="953" y="0"/>
                    </a:cubicBezTo>
                    <a:close/>
                  </a:path>
                </a:pathLst>
              </a:custGeom>
              <a:solidFill>
                <a:srgbClr val="63753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1" name="Google Shape;701;p15"/>
              <p:cNvSpPr/>
              <p:nvPr/>
            </p:nvSpPr>
            <p:spPr>
              <a:xfrm>
                <a:off x="7664630" y="2430663"/>
                <a:ext cx="365448" cy="57141"/>
              </a:xfrm>
              <a:custGeom>
                <a:rect b="b" l="l" r="r" t="t"/>
                <a:pathLst>
                  <a:path extrusionOk="0" h="1335" w="8538">
                    <a:moveTo>
                      <a:pt x="1" y="1"/>
                    </a:moveTo>
                    <a:lnTo>
                      <a:pt x="8537" y="1334"/>
                    </a:lnTo>
                  </a:path>
                </a:pathLst>
              </a:custGeom>
              <a:solidFill>
                <a:srgbClr val="63753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2" name="Google Shape;702;p15"/>
              <p:cNvSpPr/>
              <p:nvPr/>
            </p:nvSpPr>
            <p:spPr>
              <a:xfrm>
                <a:off x="7031667" y="3422910"/>
                <a:ext cx="127979" cy="360311"/>
              </a:xfrm>
              <a:custGeom>
                <a:rect b="b" l="l" r="r" t="t"/>
                <a:pathLst>
                  <a:path extrusionOk="0" h="8418" w="2990">
                    <a:moveTo>
                      <a:pt x="1" y="0"/>
                    </a:moveTo>
                    <a:cubicBezTo>
                      <a:pt x="37" y="119"/>
                      <a:pt x="72" y="226"/>
                      <a:pt x="120" y="334"/>
                    </a:cubicBezTo>
                    <a:cubicBezTo>
                      <a:pt x="203" y="560"/>
                      <a:pt x="322" y="869"/>
                      <a:pt x="453" y="1226"/>
                    </a:cubicBezTo>
                    <a:cubicBezTo>
                      <a:pt x="739" y="1988"/>
                      <a:pt x="1132" y="3024"/>
                      <a:pt x="1549" y="4191"/>
                    </a:cubicBezTo>
                    <a:cubicBezTo>
                      <a:pt x="1954" y="5346"/>
                      <a:pt x="2311" y="6406"/>
                      <a:pt x="2561" y="7180"/>
                    </a:cubicBezTo>
                    <a:lnTo>
                      <a:pt x="2870" y="8084"/>
                    </a:lnTo>
                    <a:cubicBezTo>
                      <a:pt x="2894" y="8204"/>
                      <a:pt x="2942" y="8311"/>
                      <a:pt x="2989" y="8418"/>
                    </a:cubicBezTo>
                    <a:cubicBezTo>
                      <a:pt x="2978" y="8299"/>
                      <a:pt x="2942" y="8192"/>
                      <a:pt x="2906" y="8073"/>
                    </a:cubicBezTo>
                    <a:cubicBezTo>
                      <a:pt x="2847" y="7858"/>
                      <a:pt x="2763" y="7537"/>
                      <a:pt x="2644" y="7156"/>
                    </a:cubicBezTo>
                    <a:cubicBezTo>
                      <a:pt x="2418" y="6382"/>
                      <a:pt x="2073" y="5310"/>
                      <a:pt x="1656" y="4155"/>
                    </a:cubicBezTo>
                    <a:cubicBezTo>
                      <a:pt x="1239" y="2989"/>
                      <a:pt x="834" y="1941"/>
                      <a:pt x="525" y="1203"/>
                    </a:cubicBezTo>
                    <a:cubicBezTo>
                      <a:pt x="382" y="822"/>
                      <a:pt x="251" y="524"/>
                      <a:pt x="156" y="310"/>
                    </a:cubicBezTo>
                    <a:cubicBezTo>
                      <a:pt x="120" y="203"/>
                      <a:pt x="61" y="95"/>
                      <a:pt x="1" y="0"/>
                    </a:cubicBezTo>
                    <a:close/>
                  </a:path>
                </a:pathLst>
              </a:custGeom>
              <a:solidFill>
                <a:srgbClr val="63753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03" name="Google Shape;703;p15"/>
            <p:cNvSpPr/>
            <p:nvPr/>
          </p:nvSpPr>
          <p:spPr>
            <a:xfrm>
              <a:off x="4756525" y="4476034"/>
              <a:ext cx="3763436" cy="4684"/>
            </a:xfrm>
            <a:custGeom>
              <a:rect b="b" l="l" r="r" t="t"/>
              <a:pathLst>
                <a:path extrusionOk="0" h="120" w="96418">
                  <a:moveTo>
                    <a:pt x="48209" y="0"/>
                  </a:moveTo>
                  <a:cubicBezTo>
                    <a:pt x="21586" y="0"/>
                    <a:pt x="0" y="36"/>
                    <a:pt x="0" y="60"/>
                  </a:cubicBezTo>
                  <a:cubicBezTo>
                    <a:pt x="0" y="95"/>
                    <a:pt x="21586" y="119"/>
                    <a:pt x="48209" y="119"/>
                  </a:cubicBezTo>
                  <a:cubicBezTo>
                    <a:pt x="74831" y="119"/>
                    <a:pt x="96417" y="95"/>
                    <a:pt x="96417" y="60"/>
                  </a:cubicBezTo>
                  <a:cubicBezTo>
                    <a:pt x="96417" y="36"/>
                    <a:pt x="74843" y="0"/>
                    <a:pt x="48209"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704" name="Google Shape;704;p15"/>
            <p:cNvGrpSpPr/>
            <p:nvPr/>
          </p:nvGrpSpPr>
          <p:grpSpPr>
            <a:xfrm>
              <a:off x="6505524" y="1565054"/>
              <a:ext cx="1085064" cy="3041959"/>
              <a:chOff x="5388175" y="3074113"/>
              <a:chExt cx="694975" cy="1948350"/>
            </a:xfrm>
          </p:grpSpPr>
          <p:sp>
            <p:nvSpPr>
              <p:cNvPr id="705" name="Google Shape;705;p15"/>
              <p:cNvSpPr/>
              <p:nvPr/>
            </p:nvSpPr>
            <p:spPr>
              <a:xfrm>
                <a:off x="5388175" y="3484513"/>
                <a:ext cx="122675" cy="150950"/>
              </a:xfrm>
              <a:custGeom>
                <a:rect b="b" l="l" r="r" t="t"/>
                <a:pathLst>
                  <a:path extrusionOk="0" h="6038" w="4907">
                    <a:moveTo>
                      <a:pt x="120" y="1"/>
                    </a:moveTo>
                    <a:cubicBezTo>
                      <a:pt x="1" y="167"/>
                      <a:pt x="13" y="394"/>
                      <a:pt x="144" y="548"/>
                    </a:cubicBezTo>
                    <a:lnTo>
                      <a:pt x="1025" y="1691"/>
                    </a:lnTo>
                    <a:lnTo>
                      <a:pt x="787" y="1846"/>
                    </a:lnTo>
                    <a:cubicBezTo>
                      <a:pt x="596" y="1989"/>
                      <a:pt x="525" y="2239"/>
                      <a:pt x="620" y="2453"/>
                    </a:cubicBezTo>
                    <a:lnTo>
                      <a:pt x="656" y="2537"/>
                    </a:lnTo>
                    <a:lnTo>
                      <a:pt x="382" y="2906"/>
                    </a:lnTo>
                    <a:cubicBezTo>
                      <a:pt x="299" y="3025"/>
                      <a:pt x="310" y="3192"/>
                      <a:pt x="418" y="3287"/>
                    </a:cubicBezTo>
                    <a:lnTo>
                      <a:pt x="2049" y="4894"/>
                    </a:lnTo>
                    <a:lnTo>
                      <a:pt x="3918" y="6037"/>
                    </a:lnTo>
                    <a:lnTo>
                      <a:pt x="4906" y="4620"/>
                    </a:lnTo>
                    <a:lnTo>
                      <a:pt x="4644" y="3525"/>
                    </a:lnTo>
                    <a:lnTo>
                      <a:pt x="3680" y="2144"/>
                    </a:lnTo>
                    <a:lnTo>
                      <a:pt x="3347" y="1691"/>
                    </a:lnTo>
                    <a:lnTo>
                      <a:pt x="2382" y="1715"/>
                    </a:lnTo>
                    <a:lnTo>
                      <a:pt x="120" y="1"/>
                    </a:lnTo>
                    <a:close/>
                  </a:path>
                </a:pathLst>
              </a:custGeom>
              <a:solidFill>
                <a:srgbClr val="B788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6" name="Google Shape;706;p15"/>
              <p:cNvSpPr/>
              <p:nvPr/>
            </p:nvSpPr>
            <p:spPr>
              <a:xfrm>
                <a:off x="5403375" y="3526788"/>
                <a:ext cx="30675" cy="33375"/>
              </a:xfrm>
              <a:custGeom>
                <a:rect b="b" l="l" r="r" t="t"/>
                <a:pathLst>
                  <a:path extrusionOk="0" h="1335" w="1227">
                    <a:moveTo>
                      <a:pt x="369" y="0"/>
                    </a:moveTo>
                    <a:lnTo>
                      <a:pt x="369" y="0"/>
                    </a:lnTo>
                    <a:cubicBezTo>
                      <a:pt x="441" y="119"/>
                      <a:pt x="512" y="227"/>
                      <a:pt x="607" y="322"/>
                    </a:cubicBezTo>
                    <a:lnTo>
                      <a:pt x="893" y="655"/>
                    </a:lnTo>
                    <a:cubicBezTo>
                      <a:pt x="988" y="786"/>
                      <a:pt x="1119" y="917"/>
                      <a:pt x="1095" y="1084"/>
                    </a:cubicBezTo>
                    <a:cubicBezTo>
                      <a:pt x="1072" y="1155"/>
                      <a:pt x="1012" y="1203"/>
                      <a:pt x="941" y="1215"/>
                    </a:cubicBezTo>
                    <a:cubicBezTo>
                      <a:pt x="913" y="1224"/>
                      <a:pt x="886" y="1228"/>
                      <a:pt x="859" y="1228"/>
                    </a:cubicBezTo>
                    <a:cubicBezTo>
                      <a:pt x="815" y="1228"/>
                      <a:pt x="771" y="1218"/>
                      <a:pt x="726" y="1203"/>
                    </a:cubicBezTo>
                    <a:cubicBezTo>
                      <a:pt x="595" y="1143"/>
                      <a:pt x="464" y="1084"/>
                      <a:pt x="345" y="1000"/>
                    </a:cubicBezTo>
                    <a:cubicBezTo>
                      <a:pt x="238" y="929"/>
                      <a:pt x="119" y="858"/>
                      <a:pt x="0" y="810"/>
                    </a:cubicBezTo>
                    <a:lnTo>
                      <a:pt x="0" y="810"/>
                    </a:lnTo>
                    <a:cubicBezTo>
                      <a:pt x="83" y="917"/>
                      <a:pt x="191" y="1000"/>
                      <a:pt x="310" y="1072"/>
                    </a:cubicBezTo>
                    <a:cubicBezTo>
                      <a:pt x="429" y="1155"/>
                      <a:pt x="560" y="1227"/>
                      <a:pt x="691" y="1298"/>
                    </a:cubicBezTo>
                    <a:cubicBezTo>
                      <a:pt x="752" y="1321"/>
                      <a:pt x="814" y="1334"/>
                      <a:pt x="875" y="1334"/>
                    </a:cubicBezTo>
                    <a:cubicBezTo>
                      <a:pt x="909" y="1334"/>
                      <a:pt x="943" y="1330"/>
                      <a:pt x="976" y="1322"/>
                    </a:cubicBezTo>
                    <a:cubicBezTo>
                      <a:pt x="1095" y="1298"/>
                      <a:pt x="1179" y="1215"/>
                      <a:pt x="1203" y="1108"/>
                    </a:cubicBezTo>
                    <a:cubicBezTo>
                      <a:pt x="1226" y="1000"/>
                      <a:pt x="1203" y="881"/>
                      <a:pt x="1131" y="798"/>
                    </a:cubicBezTo>
                    <a:cubicBezTo>
                      <a:pt x="1084" y="727"/>
                      <a:pt x="1036" y="655"/>
                      <a:pt x="964" y="596"/>
                    </a:cubicBezTo>
                    <a:lnTo>
                      <a:pt x="667" y="274"/>
                    </a:lnTo>
                    <a:cubicBezTo>
                      <a:pt x="583" y="167"/>
                      <a:pt x="488" y="72"/>
                      <a:pt x="369" y="0"/>
                    </a:cubicBezTo>
                    <a:close/>
                  </a:path>
                </a:pathLst>
              </a:custGeom>
              <a:solidFill>
                <a:srgbClr val="AA655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7" name="Google Shape;707;p15"/>
              <p:cNvSpPr/>
              <p:nvPr/>
            </p:nvSpPr>
            <p:spPr>
              <a:xfrm>
                <a:off x="5397400" y="3548813"/>
                <a:ext cx="31000" cy="30825"/>
              </a:xfrm>
              <a:custGeom>
                <a:rect b="b" l="l" r="r" t="t"/>
                <a:pathLst>
                  <a:path extrusionOk="0" h="1233" w="1240">
                    <a:moveTo>
                      <a:pt x="311" y="0"/>
                    </a:moveTo>
                    <a:lnTo>
                      <a:pt x="311" y="0"/>
                    </a:lnTo>
                    <a:cubicBezTo>
                      <a:pt x="406" y="96"/>
                      <a:pt x="513" y="179"/>
                      <a:pt x="620" y="262"/>
                    </a:cubicBezTo>
                    <a:cubicBezTo>
                      <a:pt x="727" y="358"/>
                      <a:pt x="822" y="465"/>
                      <a:pt x="918" y="584"/>
                    </a:cubicBezTo>
                    <a:cubicBezTo>
                      <a:pt x="965" y="643"/>
                      <a:pt x="1013" y="703"/>
                      <a:pt x="1061" y="774"/>
                    </a:cubicBezTo>
                    <a:cubicBezTo>
                      <a:pt x="1108" y="846"/>
                      <a:pt x="1120" y="929"/>
                      <a:pt x="1096" y="1001"/>
                    </a:cubicBezTo>
                    <a:cubicBezTo>
                      <a:pt x="1049" y="1072"/>
                      <a:pt x="989" y="1108"/>
                      <a:pt x="906" y="1120"/>
                    </a:cubicBezTo>
                    <a:cubicBezTo>
                      <a:pt x="834" y="1120"/>
                      <a:pt x="751" y="1108"/>
                      <a:pt x="692" y="1072"/>
                    </a:cubicBezTo>
                    <a:cubicBezTo>
                      <a:pt x="561" y="1001"/>
                      <a:pt x="441" y="929"/>
                      <a:pt x="334" y="834"/>
                    </a:cubicBezTo>
                    <a:cubicBezTo>
                      <a:pt x="239" y="739"/>
                      <a:pt x="120" y="655"/>
                      <a:pt x="1" y="608"/>
                    </a:cubicBezTo>
                    <a:lnTo>
                      <a:pt x="1" y="608"/>
                    </a:lnTo>
                    <a:cubicBezTo>
                      <a:pt x="1" y="608"/>
                      <a:pt x="96" y="727"/>
                      <a:pt x="287" y="893"/>
                    </a:cubicBezTo>
                    <a:cubicBezTo>
                      <a:pt x="394" y="1001"/>
                      <a:pt x="513" y="1096"/>
                      <a:pt x="644" y="1167"/>
                    </a:cubicBezTo>
                    <a:cubicBezTo>
                      <a:pt x="709" y="1211"/>
                      <a:pt x="784" y="1232"/>
                      <a:pt x="859" y="1232"/>
                    </a:cubicBezTo>
                    <a:cubicBezTo>
                      <a:pt x="988" y="1232"/>
                      <a:pt x="1116" y="1169"/>
                      <a:pt x="1192" y="1048"/>
                    </a:cubicBezTo>
                    <a:cubicBezTo>
                      <a:pt x="1239" y="941"/>
                      <a:pt x="1215" y="822"/>
                      <a:pt x="1156" y="727"/>
                    </a:cubicBezTo>
                    <a:cubicBezTo>
                      <a:pt x="1108" y="655"/>
                      <a:pt x="1061" y="584"/>
                      <a:pt x="989" y="512"/>
                    </a:cubicBezTo>
                    <a:cubicBezTo>
                      <a:pt x="894" y="393"/>
                      <a:pt x="787" y="298"/>
                      <a:pt x="668" y="203"/>
                    </a:cubicBezTo>
                    <a:cubicBezTo>
                      <a:pt x="561" y="108"/>
                      <a:pt x="441" y="36"/>
                      <a:pt x="311" y="0"/>
                    </a:cubicBezTo>
                    <a:close/>
                  </a:path>
                </a:pathLst>
              </a:custGeom>
              <a:solidFill>
                <a:srgbClr val="AA655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8" name="Google Shape;708;p15"/>
              <p:cNvSpPr/>
              <p:nvPr/>
            </p:nvSpPr>
            <p:spPr>
              <a:xfrm>
                <a:off x="5427475" y="3527388"/>
                <a:ext cx="36625" cy="56875"/>
              </a:xfrm>
              <a:custGeom>
                <a:rect b="b" l="l" r="r" t="t"/>
                <a:pathLst>
                  <a:path extrusionOk="0" h="2275" w="1465">
                    <a:moveTo>
                      <a:pt x="0" y="0"/>
                    </a:moveTo>
                    <a:lnTo>
                      <a:pt x="0" y="60"/>
                    </a:lnTo>
                    <a:cubicBezTo>
                      <a:pt x="24" y="238"/>
                      <a:pt x="120" y="405"/>
                      <a:pt x="262" y="512"/>
                    </a:cubicBezTo>
                    <a:cubicBezTo>
                      <a:pt x="417" y="631"/>
                      <a:pt x="608" y="703"/>
                      <a:pt x="798" y="738"/>
                    </a:cubicBezTo>
                    <a:cubicBezTo>
                      <a:pt x="870" y="750"/>
                      <a:pt x="938" y="756"/>
                      <a:pt x="1007" y="756"/>
                    </a:cubicBezTo>
                    <a:cubicBezTo>
                      <a:pt x="1038" y="756"/>
                      <a:pt x="1070" y="755"/>
                      <a:pt x="1103" y="752"/>
                    </a:cubicBezTo>
                    <a:lnTo>
                      <a:pt x="1103" y="752"/>
                    </a:lnTo>
                    <a:cubicBezTo>
                      <a:pt x="1007" y="937"/>
                      <a:pt x="967" y="1137"/>
                      <a:pt x="977" y="1346"/>
                    </a:cubicBezTo>
                    <a:cubicBezTo>
                      <a:pt x="977" y="1536"/>
                      <a:pt x="1013" y="1738"/>
                      <a:pt x="1108" y="1905"/>
                    </a:cubicBezTo>
                    <a:cubicBezTo>
                      <a:pt x="1167" y="2024"/>
                      <a:pt x="1251" y="2119"/>
                      <a:pt x="1346" y="2203"/>
                    </a:cubicBezTo>
                    <a:cubicBezTo>
                      <a:pt x="1417" y="2262"/>
                      <a:pt x="1465" y="2274"/>
                      <a:pt x="1465" y="2274"/>
                    </a:cubicBezTo>
                    <a:cubicBezTo>
                      <a:pt x="1358" y="2155"/>
                      <a:pt x="1251" y="2024"/>
                      <a:pt x="1179" y="1881"/>
                    </a:cubicBezTo>
                    <a:cubicBezTo>
                      <a:pt x="1108" y="1715"/>
                      <a:pt x="1072" y="1524"/>
                      <a:pt x="1084" y="1346"/>
                    </a:cubicBezTo>
                    <a:cubicBezTo>
                      <a:pt x="1072" y="1119"/>
                      <a:pt x="1132" y="905"/>
                      <a:pt x="1251" y="715"/>
                    </a:cubicBezTo>
                    <a:lnTo>
                      <a:pt x="1334" y="607"/>
                    </a:lnTo>
                    <a:lnTo>
                      <a:pt x="1334" y="607"/>
                    </a:lnTo>
                    <a:lnTo>
                      <a:pt x="1203" y="631"/>
                    </a:lnTo>
                    <a:cubicBezTo>
                      <a:pt x="1138" y="637"/>
                      <a:pt x="1075" y="640"/>
                      <a:pt x="1013" y="640"/>
                    </a:cubicBezTo>
                    <a:cubicBezTo>
                      <a:pt x="950" y="640"/>
                      <a:pt x="887" y="637"/>
                      <a:pt x="822" y="631"/>
                    </a:cubicBezTo>
                    <a:cubicBezTo>
                      <a:pt x="643" y="595"/>
                      <a:pt x="477" y="524"/>
                      <a:pt x="334" y="429"/>
                    </a:cubicBezTo>
                    <a:cubicBezTo>
                      <a:pt x="227" y="344"/>
                      <a:pt x="150" y="220"/>
                      <a:pt x="109" y="93"/>
                    </a:cubicBezTo>
                    <a:lnTo>
                      <a:pt x="109" y="93"/>
                    </a:lnTo>
                    <a:cubicBezTo>
                      <a:pt x="416" y="82"/>
                      <a:pt x="679" y="71"/>
                      <a:pt x="858" y="60"/>
                    </a:cubicBezTo>
                    <a:cubicBezTo>
                      <a:pt x="965" y="60"/>
                      <a:pt x="1060" y="48"/>
                      <a:pt x="1155" y="24"/>
                    </a:cubicBezTo>
                    <a:cubicBezTo>
                      <a:pt x="1060" y="0"/>
                      <a:pt x="953" y="0"/>
                      <a:pt x="858" y="0"/>
                    </a:cubicBezTo>
                    <a:close/>
                  </a:path>
                </a:pathLst>
              </a:custGeom>
              <a:solidFill>
                <a:srgbClr val="AA655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9" name="Google Shape;709;p15"/>
              <p:cNvSpPr/>
              <p:nvPr/>
            </p:nvSpPr>
            <p:spPr>
              <a:xfrm>
                <a:off x="5680175" y="3157988"/>
                <a:ext cx="28025" cy="180400"/>
              </a:xfrm>
              <a:custGeom>
                <a:rect b="b" l="l" r="r" t="t"/>
                <a:pathLst>
                  <a:path extrusionOk="0" h="7216" w="1121">
                    <a:moveTo>
                      <a:pt x="608" y="1"/>
                    </a:moveTo>
                    <a:cubicBezTo>
                      <a:pt x="596" y="1"/>
                      <a:pt x="584" y="24"/>
                      <a:pt x="549" y="72"/>
                    </a:cubicBezTo>
                    <a:cubicBezTo>
                      <a:pt x="501" y="132"/>
                      <a:pt x="477" y="215"/>
                      <a:pt x="453" y="286"/>
                    </a:cubicBezTo>
                    <a:cubicBezTo>
                      <a:pt x="382" y="572"/>
                      <a:pt x="406" y="858"/>
                      <a:pt x="513" y="1132"/>
                    </a:cubicBezTo>
                    <a:cubicBezTo>
                      <a:pt x="620" y="1477"/>
                      <a:pt x="858" y="1834"/>
                      <a:pt x="953" y="2275"/>
                    </a:cubicBezTo>
                    <a:cubicBezTo>
                      <a:pt x="1001" y="2513"/>
                      <a:pt x="989" y="2751"/>
                      <a:pt x="906" y="2965"/>
                    </a:cubicBezTo>
                    <a:cubicBezTo>
                      <a:pt x="811" y="3215"/>
                      <a:pt x="691" y="3441"/>
                      <a:pt x="549" y="3656"/>
                    </a:cubicBezTo>
                    <a:cubicBezTo>
                      <a:pt x="406" y="3882"/>
                      <a:pt x="287" y="4120"/>
                      <a:pt x="179" y="4370"/>
                    </a:cubicBezTo>
                    <a:cubicBezTo>
                      <a:pt x="1" y="4823"/>
                      <a:pt x="25" y="5335"/>
                      <a:pt x="251" y="5763"/>
                    </a:cubicBezTo>
                    <a:cubicBezTo>
                      <a:pt x="346" y="5942"/>
                      <a:pt x="465" y="6097"/>
                      <a:pt x="608" y="6228"/>
                    </a:cubicBezTo>
                    <a:cubicBezTo>
                      <a:pt x="727" y="6347"/>
                      <a:pt x="822" y="6466"/>
                      <a:pt x="906" y="6597"/>
                    </a:cubicBezTo>
                    <a:cubicBezTo>
                      <a:pt x="977" y="6692"/>
                      <a:pt x="1013" y="6799"/>
                      <a:pt x="1025" y="6918"/>
                    </a:cubicBezTo>
                    <a:cubicBezTo>
                      <a:pt x="1037" y="7013"/>
                      <a:pt x="1025" y="7120"/>
                      <a:pt x="989" y="7216"/>
                    </a:cubicBezTo>
                    <a:cubicBezTo>
                      <a:pt x="989" y="7216"/>
                      <a:pt x="1013" y="7192"/>
                      <a:pt x="1037" y="7120"/>
                    </a:cubicBezTo>
                    <a:cubicBezTo>
                      <a:pt x="1072" y="7049"/>
                      <a:pt x="1084" y="6978"/>
                      <a:pt x="1084" y="6906"/>
                    </a:cubicBezTo>
                    <a:cubicBezTo>
                      <a:pt x="1072" y="6775"/>
                      <a:pt x="1037" y="6656"/>
                      <a:pt x="977" y="6549"/>
                    </a:cubicBezTo>
                    <a:cubicBezTo>
                      <a:pt x="894" y="6406"/>
                      <a:pt x="787" y="6275"/>
                      <a:pt x="680" y="6168"/>
                    </a:cubicBezTo>
                    <a:cubicBezTo>
                      <a:pt x="549" y="6025"/>
                      <a:pt x="430" y="5870"/>
                      <a:pt x="346" y="5704"/>
                    </a:cubicBezTo>
                    <a:cubicBezTo>
                      <a:pt x="251" y="5513"/>
                      <a:pt x="191" y="5299"/>
                      <a:pt x="179" y="5085"/>
                    </a:cubicBezTo>
                    <a:cubicBezTo>
                      <a:pt x="168" y="4858"/>
                      <a:pt x="203" y="4620"/>
                      <a:pt x="299" y="4394"/>
                    </a:cubicBezTo>
                    <a:cubicBezTo>
                      <a:pt x="394" y="4156"/>
                      <a:pt x="525" y="3930"/>
                      <a:pt x="668" y="3715"/>
                    </a:cubicBezTo>
                    <a:cubicBezTo>
                      <a:pt x="811" y="3489"/>
                      <a:pt x="930" y="3251"/>
                      <a:pt x="1025" y="3001"/>
                    </a:cubicBezTo>
                    <a:cubicBezTo>
                      <a:pt x="1108" y="2751"/>
                      <a:pt x="1120" y="2489"/>
                      <a:pt x="1072" y="2239"/>
                    </a:cubicBezTo>
                    <a:cubicBezTo>
                      <a:pt x="965" y="1763"/>
                      <a:pt x="715" y="1417"/>
                      <a:pt x="596" y="1084"/>
                    </a:cubicBezTo>
                    <a:cubicBezTo>
                      <a:pt x="477" y="834"/>
                      <a:pt x="453" y="560"/>
                      <a:pt x="501" y="286"/>
                    </a:cubicBezTo>
                    <a:cubicBezTo>
                      <a:pt x="525" y="191"/>
                      <a:pt x="560" y="96"/>
                      <a:pt x="608"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0" name="Google Shape;710;p15"/>
              <p:cNvSpPr/>
              <p:nvPr/>
            </p:nvSpPr>
            <p:spPr>
              <a:xfrm>
                <a:off x="5861150" y="3203413"/>
                <a:ext cx="68500" cy="107600"/>
              </a:xfrm>
              <a:custGeom>
                <a:rect b="b" l="l" r="r" t="t"/>
                <a:pathLst>
                  <a:path extrusionOk="0" h="4304" w="2740">
                    <a:moveTo>
                      <a:pt x="1180" y="0"/>
                    </a:moveTo>
                    <a:cubicBezTo>
                      <a:pt x="982" y="0"/>
                      <a:pt x="785" y="29"/>
                      <a:pt x="596" y="89"/>
                    </a:cubicBezTo>
                    <a:lnTo>
                      <a:pt x="1" y="3601"/>
                    </a:lnTo>
                    <a:cubicBezTo>
                      <a:pt x="144" y="4006"/>
                      <a:pt x="513" y="4280"/>
                      <a:pt x="930" y="4303"/>
                    </a:cubicBezTo>
                    <a:cubicBezTo>
                      <a:pt x="942" y="4304"/>
                      <a:pt x="953" y="4304"/>
                      <a:pt x="965" y="4304"/>
                    </a:cubicBezTo>
                    <a:cubicBezTo>
                      <a:pt x="1380" y="4304"/>
                      <a:pt x="1758" y="4104"/>
                      <a:pt x="2001" y="3779"/>
                    </a:cubicBezTo>
                    <a:cubicBezTo>
                      <a:pt x="2251" y="3446"/>
                      <a:pt x="2358" y="3017"/>
                      <a:pt x="2299" y="2601"/>
                    </a:cubicBezTo>
                    <a:cubicBezTo>
                      <a:pt x="2263" y="2422"/>
                      <a:pt x="2251" y="2244"/>
                      <a:pt x="2263" y="2053"/>
                    </a:cubicBezTo>
                    <a:cubicBezTo>
                      <a:pt x="2299" y="1791"/>
                      <a:pt x="2513" y="1589"/>
                      <a:pt x="2585" y="1339"/>
                    </a:cubicBezTo>
                    <a:cubicBezTo>
                      <a:pt x="2739" y="874"/>
                      <a:pt x="2430" y="374"/>
                      <a:pt x="1989" y="160"/>
                    </a:cubicBezTo>
                    <a:cubicBezTo>
                      <a:pt x="1733" y="56"/>
                      <a:pt x="1456" y="0"/>
                      <a:pt x="1180"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1" name="Google Shape;711;p15"/>
              <p:cNvSpPr/>
              <p:nvPr/>
            </p:nvSpPr>
            <p:spPr>
              <a:xfrm>
                <a:off x="5690300" y="3141313"/>
                <a:ext cx="41400" cy="202450"/>
              </a:xfrm>
              <a:custGeom>
                <a:rect b="b" l="l" r="r" t="t"/>
                <a:pathLst>
                  <a:path extrusionOk="0" h="8098" w="1656">
                    <a:moveTo>
                      <a:pt x="1203" y="1"/>
                    </a:moveTo>
                    <a:lnTo>
                      <a:pt x="441" y="370"/>
                    </a:lnTo>
                    <a:cubicBezTo>
                      <a:pt x="1" y="775"/>
                      <a:pt x="120" y="1346"/>
                      <a:pt x="298" y="1739"/>
                    </a:cubicBezTo>
                    <a:cubicBezTo>
                      <a:pt x="477" y="2120"/>
                      <a:pt x="691" y="2525"/>
                      <a:pt x="667" y="2954"/>
                    </a:cubicBezTo>
                    <a:cubicBezTo>
                      <a:pt x="644" y="3382"/>
                      <a:pt x="394" y="3763"/>
                      <a:pt x="239" y="4180"/>
                    </a:cubicBezTo>
                    <a:cubicBezTo>
                      <a:pt x="60" y="4704"/>
                      <a:pt x="72" y="5287"/>
                      <a:pt x="275" y="5799"/>
                    </a:cubicBezTo>
                    <a:cubicBezTo>
                      <a:pt x="429" y="6192"/>
                      <a:pt x="691" y="6525"/>
                      <a:pt x="846" y="6906"/>
                    </a:cubicBezTo>
                    <a:cubicBezTo>
                      <a:pt x="1001" y="7287"/>
                      <a:pt x="1037" y="7776"/>
                      <a:pt x="775" y="8097"/>
                    </a:cubicBezTo>
                    <a:cubicBezTo>
                      <a:pt x="1013" y="8061"/>
                      <a:pt x="1215" y="7918"/>
                      <a:pt x="1322" y="7704"/>
                    </a:cubicBezTo>
                    <a:cubicBezTo>
                      <a:pt x="1429" y="7502"/>
                      <a:pt x="1477" y="7276"/>
                      <a:pt x="1489" y="7037"/>
                    </a:cubicBezTo>
                    <a:cubicBezTo>
                      <a:pt x="1513" y="6156"/>
                      <a:pt x="1144" y="5287"/>
                      <a:pt x="1298" y="4418"/>
                    </a:cubicBezTo>
                    <a:cubicBezTo>
                      <a:pt x="1382" y="3918"/>
                      <a:pt x="1656" y="3442"/>
                      <a:pt x="1644" y="2930"/>
                    </a:cubicBezTo>
                    <a:cubicBezTo>
                      <a:pt x="1644" y="2418"/>
                      <a:pt x="1370" y="1953"/>
                      <a:pt x="1179" y="1465"/>
                    </a:cubicBezTo>
                    <a:cubicBezTo>
                      <a:pt x="989" y="989"/>
                      <a:pt x="894" y="406"/>
                      <a:pt x="1203"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2" name="Google Shape;712;p15"/>
              <p:cNvSpPr/>
              <p:nvPr/>
            </p:nvSpPr>
            <p:spPr>
              <a:xfrm>
                <a:off x="5689125" y="3108588"/>
                <a:ext cx="68175" cy="60725"/>
              </a:xfrm>
              <a:custGeom>
                <a:rect b="b" l="l" r="r" t="t"/>
                <a:pathLst>
                  <a:path extrusionOk="0" h="2429" w="2727">
                    <a:moveTo>
                      <a:pt x="1776" y="1"/>
                    </a:moveTo>
                    <a:cubicBezTo>
                      <a:pt x="1696" y="1"/>
                      <a:pt x="1615" y="12"/>
                      <a:pt x="1536" y="36"/>
                    </a:cubicBezTo>
                    <a:lnTo>
                      <a:pt x="1619" y="72"/>
                    </a:lnTo>
                    <a:cubicBezTo>
                      <a:pt x="1084" y="95"/>
                      <a:pt x="595" y="369"/>
                      <a:pt x="298" y="798"/>
                    </a:cubicBezTo>
                    <a:cubicBezTo>
                      <a:pt x="0" y="1262"/>
                      <a:pt x="72" y="1857"/>
                      <a:pt x="476" y="2227"/>
                    </a:cubicBezTo>
                    <a:cubicBezTo>
                      <a:pt x="662" y="2367"/>
                      <a:pt x="887" y="2428"/>
                      <a:pt x="1120" y="2428"/>
                    </a:cubicBezTo>
                    <a:cubicBezTo>
                      <a:pt x="1380" y="2428"/>
                      <a:pt x="1649" y="2352"/>
                      <a:pt x="1881" y="2227"/>
                    </a:cubicBezTo>
                    <a:cubicBezTo>
                      <a:pt x="2203" y="2048"/>
                      <a:pt x="2453" y="1774"/>
                      <a:pt x="2596" y="1429"/>
                    </a:cubicBezTo>
                    <a:cubicBezTo>
                      <a:pt x="2727" y="1084"/>
                      <a:pt x="2691" y="691"/>
                      <a:pt x="2488" y="381"/>
                    </a:cubicBezTo>
                    <a:cubicBezTo>
                      <a:pt x="2322" y="140"/>
                      <a:pt x="2054" y="1"/>
                      <a:pt x="1776"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3" name="Google Shape;713;p15"/>
              <p:cNvSpPr/>
              <p:nvPr/>
            </p:nvSpPr>
            <p:spPr>
              <a:xfrm>
                <a:off x="5719175" y="3074113"/>
                <a:ext cx="190225" cy="184200"/>
              </a:xfrm>
              <a:custGeom>
                <a:rect b="b" l="l" r="r" t="t"/>
                <a:pathLst>
                  <a:path extrusionOk="0" h="7368" w="7609">
                    <a:moveTo>
                      <a:pt x="2455" y="1"/>
                    </a:moveTo>
                    <a:cubicBezTo>
                      <a:pt x="2130" y="1"/>
                      <a:pt x="1805" y="43"/>
                      <a:pt x="1489" y="129"/>
                    </a:cubicBezTo>
                    <a:cubicBezTo>
                      <a:pt x="834" y="308"/>
                      <a:pt x="286" y="760"/>
                      <a:pt x="1" y="1379"/>
                    </a:cubicBezTo>
                    <a:lnTo>
                      <a:pt x="6275" y="7368"/>
                    </a:lnTo>
                    <a:cubicBezTo>
                      <a:pt x="6085" y="7035"/>
                      <a:pt x="6775" y="6630"/>
                      <a:pt x="6942" y="6261"/>
                    </a:cubicBezTo>
                    <a:cubicBezTo>
                      <a:pt x="7097" y="5903"/>
                      <a:pt x="6990" y="5499"/>
                      <a:pt x="7168" y="5141"/>
                    </a:cubicBezTo>
                    <a:cubicBezTo>
                      <a:pt x="7585" y="4332"/>
                      <a:pt x="7609" y="3713"/>
                      <a:pt x="7347" y="2832"/>
                    </a:cubicBezTo>
                    <a:cubicBezTo>
                      <a:pt x="7216" y="2367"/>
                      <a:pt x="6966" y="1939"/>
                      <a:pt x="6632" y="1593"/>
                    </a:cubicBezTo>
                    <a:cubicBezTo>
                      <a:pt x="6251" y="1272"/>
                      <a:pt x="5823" y="1022"/>
                      <a:pt x="5370" y="855"/>
                    </a:cubicBezTo>
                    <a:cubicBezTo>
                      <a:pt x="4763" y="558"/>
                      <a:pt x="4132" y="319"/>
                      <a:pt x="3489" y="141"/>
                    </a:cubicBezTo>
                    <a:cubicBezTo>
                      <a:pt x="3151" y="49"/>
                      <a:pt x="2803" y="1"/>
                      <a:pt x="2455"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4" name="Google Shape;714;p15"/>
              <p:cNvSpPr/>
              <p:nvPr/>
            </p:nvSpPr>
            <p:spPr>
              <a:xfrm>
                <a:off x="5704000" y="3102763"/>
                <a:ext cx="163425" cy="278800"/>
              </a:xfrm>
              <a:custGeom>
                <a:rect b="b" l="l" r="r" t="t"/>
                <a:pathLst>
                  <a:path extrusionOk="0" h="11152" w="6537">
                    <a:moveTo>
                      <a:pt x="2066" y="0"/>
                    </a:moveTo>
                    <a:cubicBezTo>
                      <a:pt x="952" y="0"/>
                      <a:pt x="212" y="1387"/>
                      <a:pt x="143" y="2543"/>
                    </a:cubicBezTo>
                    <a:cubicBezTo>
                      <a:pt x="48" y="3865"/>
                      <a:pt x="0" y="5484"/>
                      <a:pt x="155" y="6472"/>
                    </a:cubicBezTo>
                    <a:cubicBezTo>
                      <a:pt x="465" y="8460"/>
                      <a:pt x="1989" y="8722"/>
                      <a:pt x="1989" y="8722"/>
                    </a:cubicBezTo>
                    <a:cubicBezTo>
                      <a:pt x="1989" y="8722"/>
                      <a:pt x="1989" y="9377"/>
                      <a:pt x="2013" y="11151"/>
                    </a:cubicBezTo>
                    <a:lnTo>
                      <a:pt x="6537" y="11151"/>
                    </a:lnTo>
                    <a:lnTo>
                      <a:pt x="6537" y="1674"/>
                    </a:lnTo>
                    <a:cubicBezTo>
                      <a:pt x="6537" y="1305"/>
                      <a:pt x="6275" y="995"/>
                      <a:pt x="5906" y="959"/>
                    </a:cubicBezTo>
                    <a:lnTo>
                      <a:pt x="2203" y="7"/>
                    </a:lnTo>
                    <a:cubicBezTo>
                      <a:pt x="2157" y="2"/>
                      <a:pt x="2111" y="0"/>
                      <a:pt x="2066" y="0"/>
                    </a:cubicBezTo>
                    <a:close/>
                  </a:path>
                </a:pathLst>
              </a:custGeom>
              <a:solidFill>
                <a:srgbClr val="B788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5" name="Google Shape;715;p15"/>
              <p:cNvSpPr/>
              <p:nvPr/>
            </p:nvSpPr>
            <p:spPr>
              <a:xfrm>
                <a:off x="5718575" y="3194588"/>
                <a:ext cx="12825" cy="11975"/>
              </a:xfrm>
              <a:custGeom>
                <a:rect b="b" l="l" r="r" t="t"/>
                <a:pathLst>
                  <a:path extrusionOk="0" h="479" w="513">
                    <a:moveTo>
                      <a:pt x="243" y="0"/>
                    </a:moveTo>
                    <a:cubicBezTo>
                      <a:pt x="120" y="0"/>
                      <a:pt x="12" y="103"/>
                      <a:pt x="1" y="227"/>
                    </a:cubicBezTo>
                    <a:cubicBezTo>
                      <a:pt x="1" y="358"/>
                      <a:pt x="108" y="477"/>
                      <a:pt x="251" y="477"/>
                    </a:cubicBezTo>
                    <a:cubicBezTo>
                      <a:pt x="258" y="478"/>
                      <a:pt x="266" y="478"/>
                      <a:pt x="273" y="478"/>
                    </a:cubicBezTo>
                    <a:cubicBezTo>
                      <a:pt x="395" y="478"/>
                      <a:pt x="502" y="387"/>
                      <a:pt x="513" y="263"/>
                    </a:cubicBezTo>
                    <a:cubicBezTo>
                      <a:pt x="513" y="120"/>
                      <a:pt x="406" y="13"/>
                      <a:pt x="263" y="1"/>
                    </a:cubicBezTo>
                    <a:cubicBezTo>
                      <a:pt x="256" y="0"/>
                      <a:pt x="249" y="0"/>
                      <a:pt x="243" y="0"/>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6" name="Google Shape;716;p15"/>
              <p:cNvSpPr/>
              <p:nvPr/>
            </p:nvSpPr>
            <p:spPr>
              <a:xfrm>
                <a:off x="5715900" y="3177338"/>
                <a:ext cx="26225" cy="7025"/>
              </a:xfrm>
              <a:custGeom>
                <a:rect b="b" l="l" r="r" t="t"/>
                <a:pathLst>
                  <a:path extrusionOk="0" h="281" w="1049">
                    <a:moveTo>
                      <a:pt x="513" y="0"/>
                    </a:moveTo>
                    <a:cubicBezTo>
                      <a:pt x="370" y="0"/>
                      <a:pt x="227" y="48"/>
                      <a:pt x="108" y="131"/>
                    </a:cubicBezTo>
                    <a:cubicBezTo>
                      <a:pt x="24" y="203"/>
                      <a:pt x="1" y="262"/>
                      <a:pt x="13" y="274"/>
                    </a:cubicBezTo>
                    <a:cubicBezTo>
                      <a:pt x="17" y="278"/>
                      <a:pt x="22" y="280"/>
                      <a:pt x="30" y="280"/>
                    </a:cubicBezTo>
                    <a:cubicBezTo>
                      <a:pt x="92" y="280"/>
                      <a:pt x="269" y="167"/>
                      <a:pt x="513" y="167"/>
                    </a:cubicBezTo>
                    <a:cubicBezTo>
                      <a:pt x="764" y="167"/>
                      <a:pt x="955" y="277"/>
                      <a:pt x="1003" y="277"/>
                    </a:cubicBezTo>
                    <a:cubicBezTo>
                      <a:pt x="1007" y="277"/>
                      <a:pt x="1011" y="276"/>
                      <a:pt x="1013" y="274"/>
                    </a:cubicBezTo>
                    <a:cubicBezTo>
                      <a:pt x="1048" y="239"/>
                      <a:pt x="1001" y="191"/>
                      <a:pt x="917" y="131"/>
                    </a:cubicBezTo>
                    <a:cubicBezTo>
                      <a:pt x="798" y="48"/>
                      <a:pt x="655" y="0"/>
                      <a:pt x="513" y="0"/>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7" name="Google Shape;717;p15"/>
              <p:cNvSpPr/>
              <p:nvPr/>
            </p:nvSpPr>
            <p:spPr>
              <a:xfrm>
                <a:off x="5783475" y="3194588"/>
                <a:ext cx="12825" cy="11975"/>
              </a:xfrm>
              <a:custGeom>
                <a:rect b="b" l="l" r="r" t="t"/>
                <a:pathLst>
                  <a:path extrusionOk="0" h="479" w="513">
                    <a:moveTo>
                      <a:pt x="242" y="0"/>
                    </a:moveTo>
                    <a:cubicBezTo>
                      <a:pt x="119" y="0"/>
                      <a:pt x="12" y="103"/>
                      <a:pt x="0" y="227"/>
                    </a:cubicBezTo>
                    <a:cubicBezTo>
                      <a:pt x="0" y="358"/>
                      <a:pt x="108" y="477"/>
                      <a:pt x="250" y="477"/>
                    </a:cubicBezTo>
                    <a:cubicBezTo>
                      <a:pt x="258" y="478"/>
                      <a:pt x="265" y="478"/>
                      <a:pt x="272" y="478"/>
                    </a:cubicBezTo>
                    <a:cubicBezTo>
                      <a:pt x="394" y="478"/>
                      <a:pt x="501" y="387"/>
                      <a:pt x="512" y="263"/>
                    </a:cubicBezTo>
                    <a:cubicBezTo>
                      <a:pt x="512" y="120"/>
                      <a:pt x="405" y="13"/>
                      <a:pt x="262" y="1"/>
                    </a:cubicBezTo>
                    <a:cubicBezTo>
                      <a:pt x="256" y="0"/>
                      <a:pt x="249" y="0"/>
                      <a:pt x="242" y="0"/>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8" name="Google Shape;718;p15"/>
              <p:cNvSpPr/>
              <p:nvPr/>
            </p:nvSpPr>
            <p:spPr>
              <a:xfrm>
                <a:off x="5783175" y="3182088"/>
                <a:ext cx="26225" cy="6750"/>
              </a:xfrm>
              <a:custGeom>
                <a:rect b="b" l="l" r="r" t="t"/>
                <a:pathLst>
                  <a:path extrusionOk="0" h="270" w="1049">
                    <a:moveTo>
                      <a:pt x="512" y="1"/>
                    </a:moveTo>
                    <a:cubicBezTo>
                      <a:pt x="370" y="1"/>
                      <a:pt x="239" y="49"/>
                      <a:pt x="120" y="132"/>
                    </a:cubicBezTo>
                    <a:cubicBezTo>
                      <a:pt x="36" y="191"/>
                      <a:pt x="0" y="251"/>
                      <a:pt x="24" y="263"/>
                    </a:cubicBezTo>
                    <a:cubicBezTo>
                      <a:pt x="27" y="267"/>
                      <a:pt x="32" y="269"/>
                      <a:pt x="38" y="269"/>
                    </a:cubicBezTo>
                    <a:cubicBezTo>
                      <a:pt x="92" y="269"/>
                      <a:pt x="270" y="156"/>
                      <a:pt x="524" y="156"/>
                    </a:cubicBezTo>
                    <a:cubicBezTo>
                      <a:pt x="765" y="166"/>
                      <a:pt x="951" y="269"/>
                      <a:pt x="1008" y="269"/>
                    </a:cubicBezTo>
                    <a:cubicBezTo>
                      <a:pt x="1016" y="269"/>
                      <a:pt x="1022" y="267"/>
                      <a:pt x="1024" y="263"/>
                    </a:cubicBezTo>
                    <a:cubicBezTo>
                      <a:pt x="1048" y="239"/>
                      <a:pt x="1012" y="191"/>
                      <a:pt x="917" y="132"/>
                    </a:cubicBezTo>
                    <a:cubicBezTo>
                      <a:pt x="798" y="49"/>
                      <a:pt x="655" y="1"/>
                      <a:pt x="512" y="1"/>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9" name="Google Shape;719;p15"/>
              <p:cNvSpPr/>
              <p:nvPr/>
            </p:nvSpPr>
            <p:spPr>
              <a:xfrm>
                <a:off x="5740900" y="3182388"/>
                <a:ext cx="21175" cy="57625"/>
              </a:xfrm>
              <a:custGeom>
                <a:rect b="b" l="l" r="r" t="t"/>
                <a:pathLst>
                  <a:path extrusionOk="0" h="2305" w="847">
                    <a:moveTo>
                      <a:pt x="846" y="1"/>
                    </a:moveTo>
                    <a:lnTo>
                      <a:pt x="846" y="1"/>
                    </a:lnTo>
                    <a:cubicBezTo>
                      <a:pt x="620" y="441"/>
                      <a:pt x="417" y="894"/>
                      <a:pt x="263" y="1358"/>
                    </a:cubicBezTo>
                    <a:cubicBezTo>
                      <a:pt x="191" y="1549"/>
                      <a:pt x="132" y="1727"/>
                      <a:pt x="60" y="1894"/>
                    </a:cubicBezTo>
                    <a:cubicBezTo>
                      <a:pt x="25" y="1977"/>
                      <a:pt x="1" y="2073"/>
                      <a:pt x="25" y="2168"/>
                    </a:cubicBezTo>
                    <a:cubicBezTo>
                      <a:pt x="48" y="2215"/>
                      <a:pt x="84" y="2251"/>
                      <a:pt x="144" y="2275"/>
                    </a:cubicBezTo>
                    <a:cubicBezTo>
                      <a:pt x="179" y="2287"/>
                      <a:pt x="215" y="2287"/>
                      <a:pt x="263" y="2287"/>
                    </a:cubicBezTo>
                    <a:cubicBezTo>
                      <a:pt x="334" y="2299"/>
                      <a:pt x="409" y="2305"/>
                      <a:pt x="483" y="2305"/>
                    </a:cubicBezTo>
                    <a:cubicBezTo>
                      <a:pt x="557" y="2305"/>
                      <a:pt x="632" y="2299"/>
                      <a:pt x="703" y="2287"/>
                    </a:cubicBezTo>
                    <a:cubicBezTo>
                      <a:pt x="560" y="2239"/>
                      <a:pt x="417" y="2215"/>
                      <a:pt x="263" y="2204"/>
                    </a:cubicBezTo>
                    <a:cubicBezTo>
                      <a:pt x="191" y="2204"/>
                      <a:pt x="132" y="2192"/>
                      <a:pt x="120" y="2144"/>
                    </a:cubicBezTo>
                    <a:cubicBezTo>
                      <a:pt x="108" y="2061"/>
                      <a:pt x="132" y="1989"/>
                      <a:pt x="167" y="1930"/>
                    </a:cubicBezTo>
                    <a:lnTo>
                      <a:pt x="370" y="1394"/>
                    </a:lnTo>
                    <a:cubicBezTo>
                      <a:pt x="572" y="941"/>
                      <a:pt x="727" y="477"/>
                      <a:pt x="846" y="1"/>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0" name="Google Shape;720;p15"/>
              <p:cNvSpPr/>
              <p:nvPr/>
            </p:nvSpPr>
            <p:spPr>
              <a:xfrm>
                <a:off x="5753700" y="3303238"/>
                <a:ext cx="66700" cy="29650"/>
              </a:xfrm>
              <a:custGeom>
                <a:rect b="b" l="l" r="r" t="t"/>
                <a:pathLst>
                  <a:path extrusionOk="0" h="1186" w="2668">
                    <a:moveTo>
                      <a:pt x="2668" y="1"/>
                    </a:moveTo>
                    <a:cubicBezTo>
                      <a:pt x="1877" y="466"/>
                      <a:pt x="985" y="704"/>
                      <a:pt x="68" y="704"/>
                    </a:cubicBezTo>
                    <a:cubicBezTo>
                      <a:pt x="46" y="704"/>
                      <a:pt x="23" y="704"/>
                      <a:pt x="1" y="703"/>
                    </a:cubicBezTo>
                    <a:lnTo>
                      <a:pt x="1" y="1168"/>
                    </a:lnTo>
                    <a:cubicBezTo>
                      <a:pt x="131" y="1180"/>
                      <a:pt x="256" y="1186"/>
                      <a:pt x="375" y="1186"/>
                    </a:cubicBezTo>
                    <a:cubicBezTo>
                      <a:pt x="2075" y="1186"/>
                      <a:pt x="2668" y="1"/>
                      <a:pt x="2668" y="1"/>
                    </a:cubicBezTo>
                    <a:close/>
                  </a:path>
                </a:pathLst>
              </a:custGeom>
              <a:solidFill>
                <a:srgbClr val="AA655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1" name="Google Shape;721;p15"/>
              <p:cNvSpPr/>
              <p:nvPr/>
            </p:nvSpPr>
            <p:spPr>
              <a:xfrm>
                <a:off x="5780200" y="3163638"/>
                <a:ext cx="32175" cy="9175"/>
              </a:xfrm>
              <a:custGeom>
                <a:rect b="b" l="l" r="r" t="t"/>
                <a:pathLst>
                  <a:path extrusionOk="0" h="367" w="1287">
                    <a:moveTo>
                      <a:pt x="552" y="0"/>
                    </a:moveTo>
                    <a:cubicBezTo>
                      <a:pt x="430" y="0"/>
                      <a:pt x="307" y="20"/>
                      <a:pt x="191" y="60"/>
                    </a:cubicBezTo>
                    <a:cubicBezTo>
                      <a:pt x="72" y="108"/>
                      <a:pt x="0" y="167"/>
                      <a:pt x="12" y="203"/>
                    </a:cubicBezTo>
                    <a:cubicBezTo>
                      <a:pt x="48" y="275"/>
                      <a:pt x="322" y="239"/>
                      <a:pt x="643" y="287"/>
                    </a:cubicBezTo>
                    <a:cubicBezTo>
                      <a:pt x="884" y="313"/>
                      <a:pt x="1092" y="367"/>
                      <a:pt x="1196" y="367"/>
                    </a:cubicBezTo>
                    <a:cubicBezTo>
                      <a:pt x="1230" y="367"/>
                      <a:pt x="1254" y="361"/>
                      <a:pt x="1262" y="346"/>
                    </a:cubicBezTo>
                    <a:cubicBezTo>
                      <a:pt x="1286" y="310"/>
                      <a:pt x="1239" y="239"/>
                      <a:pt x="1131" y="167"/>
                    </a:cubicBezTo>
                    <a:cubicBezTo>
                      <a:pt x="960" y="56"/>
                      <a:pt x="757" y="0"/>
                      <a:pt x="552" y="0"/>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2" name="Google Shape;722;p15"/>
              <p:cNvSpPr/>
              <p:nvPr/>
            </p:nvSpPr>
            <p:spPr>
              <a:xfrm>
                <a:off x="5718275" y="3160613"/>
                <a:ext cx="24750" cy="7575"/>
              </a:xfrm>
              <a:custGeom>
                <a:rect b="b" l="l" r="r" t="t"/>
                <a:pathLst>
                  <a:path extrusionOk="0" h="303" w="990">
                    <a:moveTo>
                      <a:pt x="519" y="0"/>
                    </a:moveTo>
                    <a:cubicBezTo>
                      <a:pt x="501" y="0"/>
                      <a:pt x="483" y="1"/>
                      <a:pt x="465" y="3"/>
                    </a:cubicBezTo>
                    <a:cubicBezTo>
                      <a:pt x="334" y="3"/>
                      <a:pt x="203" y="38"/>
                      <a:pt x="96" y="122"/>
                    </a:cubicBezTo>
                    <a:cubicBezTo>
                      <a:pt x="25" y="181"/>
                      <a:pt x="1" y="241"/>
                      <a:pt x="13" y="277"/>
                    </a:cubicBezTo>
                    <a:cubicBezTo>
                      <a:pt x="29" y="296"/>
                      <a:pt x="60" y="303"/>
                      <a:pt x="104" y="303"/>
                    </a:cubicBezTo>
                    <a:cubicBezTo>
                      <a:pt x="191" y="303"/>
                      <a:pt x="326" y="277"/>
                      <a:pt x="477" y="277"/>
                    </a:cubicBezTo>
                    <a:cubicBezTo>
                      <a:pt x="601" y="277"/>
                      <a:pt x="713" y="287"/>
                      <a:pt x="798" y="287"/>
                    </a:cubicBezTo>
                    <a:cubicBezTo>
                      <a:pt x="869" y="287"/>
                      <a:pt x="920" y="280"/>
                      <a:pt x="941" y="253"/>
                    </a:cubicBezTo>
                    <a:cubicBezTo>
                      <a:pt x="989" y="193"/>
                      <a:pt x="930" y="157"/>
                      <a:pt x="846" y="98"/>
                    </a:cubicBezTo>
                    <a:cubicBezTo>
                      <a:pt x="753" y="36"/>
                      <a:pt x="641" y="0"/>
                      <a:pt x="519" y="0"/>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3" name="Google Shape;723;p15"/>
              <p:cNvSpPr/>
              <p:nvPr/>
            </p:nvSpPr>
            <p:spPr>
              <a:xfrm>
                <a:off x="5760850" y="3251038"/>
                <a:ext cx="20275" cy="14225"/>
              </a:xfrm>
              <a:custGeom>
                <a:rect b="b" l="l" r="r" t="t"/>
                <a:pathLst>
                  <a:path extrusionOk="0" h="569" w="811">
                    <a:moveTo>
                      <a:pt x="381" y="1"/>
                    </a:moveTo>
                    <a:cubicBezTo>
                      <a:pt x="247" y="1"/>
                      <a:pt x="118" y="68"/>
                      <a:pt x="24" y="172"/>
                    </a:cubicBezTo>
                    <a:lnTo>
                      <a:pt x="12" y="184"/>
                    </a:lnTo>
                    <a:cubicBezTo>
                      <a:pt x="0" y="208"/>
                      <a:pt x="0" y="243"/>
                      <a:pt x="12" y="279"/>
                    </a:cubicBezTo>
                    <a:cubicBezTo>
                      <a:pt x="36" y="303"/>
                      <a:pt x="60" y="339"/>
                      <a:pt x="96" y="350"/>
                    </a:cubicBezTo>
                    <a:cubicBezTo>
                      <a:pt x="191" y="446"/>
                      <a:pt x="298" y="505"/>
                      <a:pt x="417" y="553"/>
                    </a:cubicBezTo>
                    <a:cubicBezTo>
                      <a:pt x="452" y="563"/>
                      <a:pt x="488" y="569"/>
                      <a:pt x="523" y="569"/>
                    </a:cubicBezTo>
                    <a:cubicBezTo>
                      <a:pt x="609" y="569"/>
                      <a:pt x="692" y="537"/>
                      <a:pt x="751" y="470"/>
                    </a:cubicBezTo>
                    <a:cubicBezTo>
                      <a:pt x="810" y="374"/>
                      <a:pt x="798" y="243"/>
                      <a:pt x="739" y="160"/>
                    </a:cubicBezTo>
                    <a:cubicBezTo>
                      <a:pt x="655" y="77"/>
                      <a:pt x="560" y="17"/>
                      <a:pt x="441" y="5"/>
                    </a:cubicBezTo>
                    <a:cubicBezTo>
                      <a:pt x="421" y="2"/>
                      <a:pt x="401" y="1"/>
                      <a:pt x="381" y="1"/>
                    </a:cubicBezTo>
                    <a:close/>
                  </a:path>
                </a:pathLst>
              </a:custGeom>
              <a:solidFill>
                <a:srgbClr val="AA655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4" name="Google Shape;724;p15"/>
              <p:cNvSpPr/>
              <p:nvPr/>
            </p:nvSpPr>
            <p:spPr>
              <a:xfrm>
                <a:off x="5757275" y="3244313"/>
                <a:ext cx="21750" cy="18475"/>
              </a:xfrm>
              <a:custGeom>
                <a:rect b="b" l="l" r="r" t="t"/>
                <a:pathLst>
                  <a:path extrusionOk="0" h="739" w="870">
                    <a:moveTo>
                      <a:pt x="822" y="0"/>
                    </a:moveTo>
                    <a:cubicBezTo>
                      <a:pt x="775" y="0"/>
                      <a:pt x="775" y="286"/>
                      <a:pt x="536" y="477"/>
                    </a:cubicBezTo>
                    <a:cubicBezTo>
                      <a:pt x="298" y="679"/>
                      <a:pt x="1" y="643"/>
                      <a:pt x="1" y="679"/>
                    </a:cubicBezTo>
                    <a:cubicBezTo>
                      <a:pt x="1" y="715"/>
                      <a:pt x="60" y="739"/>
                      <a:pt x="191" y="739"/>
                    </a:cubicBezTo>
                    <a:cubicBezTo>
                      <a:pt x="358" y="739"/>
                      <a:pt x="513" y="691"/>
                      <a:pt x="632" y="584"/>
                    </a:cubicBezTo>
                    <a:cubicBezTo>
                      <a:pt x="751" y="489"/>
                      <a:pt x="834" y="346"/>
                      <a:pt x="858" y="191"/>
                    </a:cubicBezTo>
                    <a:cubicBezTo>
                      <a:pt x="870" y="72"/>
                      <a:pt x="834" y="0"/>
                      <a:pt x="822" y="0"/>
                    </a:cubicBezTo>
                    <a:close/>
                  </a:path>
                </a:pathLst>
              </a:custGeom>
              <a:solidFill>
                <a:srgbClr val="324A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5" name="Google Shape;725;p15"/>
              <p:cNvSpPr/>
              <p:nvPr/>
            </p:nvSpPr>
            <p:spPr>
              <a:xfrm>
                <a:off x="5713525" y="3090113"/>
                <a:ext cx="165825" cy="121475"/>
              </a:xfrm>
              <a:custGeom>
                <a:rect b="b" l="l" r="r" t="t"/>
                <a:pathLst>
                  <a:path extrusionOk="0" h="4859" w="6633">
                    <a:moveTo>
                      <a:pt x="1798" y="1"/>
                    </a:moveTo>
                    <a:cubicBezTo>
                      <a:pt x="1798" y="1"/>
                      <a:pt x="0" y="203"/>
                      <a:pt x="155" y="1275"/>
                    </a:cubicBezTo>
                    <a:cubicBezTo>
                      <a:pt x="229" y="1762"/>
                      <a:pt x="840" y="1937"/>
                      <a:pt x="1400" y="1937"/>
                    </a:cubicBezTo>
                    <a:cubicBezTo>
                      <a:pt x="1566" y="1937"/>
                      <a:pt x="1728" y="1921"/>
                      <a:pt x="1870" y="1894"/>
                    </a:cubicBezTo>
                    <a:cubicBezTo>
                      <a:pt x="2261" y="2383"/>
                      <a:pt x="2860" y="2664"/>
                      <a:pt x="3478" y="2664"/>
                    </a:cubicBezTo>
                    <a:cubicBezTo>
                      <a:pt x="3537" y="2664"/>
                      <a:pt x="3596" y="2661"/>
                      <a:pt x="3656" y="2656"/>
                    </a:cubicBezTo>
                    <a:cubicBezTo>
                      <a:pt x="3692" y="2647"/>
                      <a:pt x="3728" y="2643"/>
                      <a:pt x="3764" y="2643"/>
                    </a:cubicBezTo>
                    <a:cubicBezTo>
                      <a:pt x="3822" y="2643"/>
                      <a:pt x="3878" y="2653"/>
                      <a:pt x="3929" y="2668"/>
                    </a:cubicBezTo>
                    <a:cubicBezTo>
                      <a:pt x="4013" y="2716"/>
                      <a:pt x="4084" y="2787"/>
                      <a:pt x="4132" y="2870"/>
                    </a:cubicBezTo>
                    <a:cubicBezTo>
                      <a:pt x="4394" y="3228"/>
                      <a:pt x="4787" y="3466"/>
                      <a:pt x="5215" y="3549"/>
                    </a:cubicBezTo>
                    <a:cubicBezTo>
                      <a:pt x="5311" y="4192"/>
                      <a:pt x="5799" y="4716"/>
                      <a:pt x="6430" y="4859"/>
                    </a:cubicBezTo>
                    <a:cubicBezTo>
                      <a:pt x="6430" y="4859"/>
                      <a:pt x="6632" y="4763"/>
                      <a:pt x="6561" y="3954"/>
                    </a:cubicBezTo>
                    <a:cubicBezTo>
                      <a:pt x="6525" y="3132"/>
                      <a:pt x="6525" y="2299"/>
                      <a:pt x="6573" y="1477"/>
                    </a:cubicBezTo>
                    <a:lnTo>
                      <a:pt x="4406" y="477"/>
                    </a:lnTo>
                    <a:lnTo>
                      <a:pt x="1798" y="1"/>
                    </a:ln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6" name="Google Shape;726;p15"/>
              <p:cNvSpPr/>
              <p:nvPr/>
            </p:nvSpPr>
            <p:spPr>
              <a:xfrm>
                <a:off x="5726625" y="3096088"/>
                <a:ext cx="171475" cy="108950"/>
              </a:xfrm>
              <a:custGeom>
                <a:rect b="b" l="l" r="r" t="t"/>
                <a:pathLst>
                  <a:path extrusionOk="0" h="4358" w="6859">
                    <a:moveTo>
                      <a:pt x="640" y="0"/>
                    </a:moveTo>
                    <a:cubicBezTo>
                      <a:pt x="530" y="0"/>
                      <a:pt x="419" y="16"/>
                      <a:pt x="310" y="48"/>
                    </a:cubicBezTo>
                    <a:cubicBezTo>
                      <a:pt x="226" y="71"/>
                      <a:pt x="143" y="107"/>
                      <a:pt x="72" y="155"/>
                    </a:cubicBezTo>
                    <a:cubicBezTo>
                      <a:pt x="24" y="202"/>
                      <a:pt x="0" y="226"/>
                      <a:pt x="0" y="226"/>
                    </a:cubicBezTo>
                    <a:cubicBezTo>
                      <a:pt x="96" y="167"/>
                      <a:pt x="215" y="119"/>
                      <a:pt x="322" y="95"/>
                    </a:cubicBezTo>
                    <a:cubicBezTo>
                      <a:pt x="409" y="72"/>
                      <a:pt x="498" y="61"/>
                      <a:pt x="587" y="61"/>
                    </a:cubicBezTo>
                    <a:cubicBezTo>
                      <a:pt x="813" y="61"/>
                      <a:pt x="1038" y="134"/>
                      <a:pt x="1227" y="262"/>
                    </a:cubicBezTo>
                    <a:cubicBezTo>
                      <a:pt x="1310" y="333"/>
                      <a:pt x="1381" y="405"/>
                      <a:pt x="1441" y="488"/>
                    </a:cubicBezTo>
                    <a:cubicBezTo>
                      <a:pt x="1524" y="583"/>
                      <a:pt x="1620" y="655"/>
                      <a:pt x="1739" y="703"/>
                    </a:cubicBezTo>
                    <a:cubicBezTo>
                      <a:pt x="1823" y="726"/>
                      <a:pt x="1908" y="739"/>
                      <a:pt x="1992" y="739"/>
                    </a:cubicBezTo>
                    <a:cubicBezTo>
                      <a:pt x="2039" y="739"/>
                      <a:pt x="2085" y="735"/>
                      <a:pt x="2131" y="726"/>
                    </a:cubicBezTo>
                    <a:cubicBezTo>
                      <a:pt x="2208" y="712"/>
                      <a:pt x="2285" y="707"/>
                      <a:pt x="2359" y="707"/>
                    </a:cubicBezTo>
                    <a:cubicBezTo>
                      <a:pt x="2412" y="707"/>
                      <a:pt x="2463" y="709"/>
                      <a:pt x="2512" y="714"/>
                    </a:cubicBezTo>
                    <a:cubicBezTo>
                      <a:pt x="3096" y="786"/>
                      <a:pt x="3596" y="1167"/>
                      <a:pt x="3798" y="1715"/>
                    </a:cubicBezTo>
                    <a:lnTo>
                      <a:pt x="3822" y="1774"/>
                    </a:lnTo>
                    <a:lnTo>
                      <a:pt x="3846" y="1846"/>
                    </a:lnTo>
                    <a:lnTo>
                      <a:pt x="3906" y="1810"/>
                    </a:lnTo>
                    <a:cubicBezTo>
                      <a:pt x="4034" y="1756"/>
                      <a:pt x="4170" y="1729"/>
                      <a:pt x="4305" y="1729"/>
                    </a:cubicBezTo>
                    <a:cubicBezTo>
                      <a:pt x="4557" y="1729"/>
                      <a:pt x="4807" y="1822"/>
                      <a:pt x="5001" y="2000"/>
                    </a:cubicBezTo>
                    <a:cubicBezTo>
                      <a:pt x="5251" y="2250"/>
                      <a:pt x="5441" y="2560"/>
                      <a:pt x="5513" y="2917"/>
                    </a:cubicBezTo>
                    <a:lnTo>
                      <a:pt x="5513" y="2953"/>
                    </a:lnTo>
                    <a:lnTo>
                      <a:pt x="5549" y="2953"/>
                    </a:lnTo>
                    <a:cubicBezTo>
                      <a:pt x="5822" y="2977"/>
                      <a:pt x="6096" y="3096"/>
                      <a:pt x="6311" y="3274"/>
                    </a:cubicBezTo>
                    <a:cubicBezTo>
                      <a:pt x="6489" y="3417"/>
                      <a:pt x="6620" y="3596"/>
                      <a:pt x="6703" y="3798"/>
                    </a:cubicBezTo>
                    <a:cubicBezTo>
                      <a:pt x="6775" y="3977"/>
                      <a:pt x="6823" y="4167"/>
                      <a:pt x="6846" y="4358"/>
                    </a:cubicBezTo>
                    <a:cubicBezTo>
                      <a:pt x="6858" y="4310"/>
                      <a:pt x="6858" y="4262"/>
                      <a:pt x="6858" y="4215"/>
                    </a:cubicBezTo>
                    <a:cubicBezTo>
                      <a:pt x="6834" y="3834"/>
                      <a:pt x="6668" y="3477"/>
                      <a:pt x="6382" y="3227"/>
                    </a:cubicBezTo>
                    <a:cubicBezTo>
                      <a:pt x="6163" y="3031"/>
                      <a:pt x="5889" y="2902"/>
                      <a:pt x="5602" y="2861"/>
                    </a:cubicBezTo>
                    <a:lnTo>
                      <a:pt x="5602" y="2861"/>
                    </a:lnTo>
                    <a:cubicBezTo>
                      <a:pt x="5526" y="2505"/>
                      <a:pt x="5338" y="2183"/>
                      <a:pt x="5072" y="1929"/>
                    </a:cubicBezTo>
                    <a:cubicBezTo>
                      <a:pt x="4855" y="1727"/>
                      <a:pt x="4578" y="1622"/>
                      <a:pt x="4299" y="1622"/>
                    </a:cubicBezTo>
                    <a:cubicBezTo>
                      <a:pt x="4171" y="1622"/>
                      <a:pt x="4043" y="1644"/>
                      <a:pt x="3921" y="1689"/>
                    </a:cubicBezTo>
                    <a:lnTo>
                      <a:pt x="3921" y="1689"/>
                    </a:lnTo>
                    <a:lnTo>
                      <a:pt x="3917" y="1679"/>
                    </a:lnTo>
                    <a:cubicBezTo>
                      <a:pt x="3691" y="1095"/>
                      <a:pt x="3155" y="679"/>
                      <a:pt x="2524" y="619"/>
                    </a:cubicBezTo>
                    <a:cubicBezTo>
                      <a:pt x="2476" y="611"/>
                      <a:pt x="2428" y="608"/>
                      <a:pt x="2380" y="608"/>
                    </a:cubicBezTo>
                    <a:cubicBezTo>
                      <a:pt x="2222" y="608"/>
                      <a:pt x="2069" y="643"/>
                      <a:pt x="1933" y="643"/>
                    </a:cubicBezTo>
                    <a:cubicBezTo>
                      <a:pt x="1877" y="643"/>
                      <a:pt x="1823" y="637"/>
                      <a:pt x="1774" y="619"/>
                    </a:cubicBezTo>
                    <a:cubicBezTo>
                      <a:pt x="1560" y="548"/>
                      <a:pt x="1453" y="310"/>
                      <a:pt x="1274" y="202"/>
                    </a:cubicBezTo>
                    <a:cubicBezTo>
                      <a:pt x="1082" y="67"/>
                      <a:pt x="864" y="0"/>
                      <a:pt x="640"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7" name="Google Shape;727;p15"/>
              <p:cNvSpPr/>
              <p:nvPr/>
            </p:nvSpPr>
            <p:spPr>
              <a:xfrm>
                <a:off x="5714725" y="3117213"/>
                <a:ext cx="97050" cy="37350"/>
              </a:xfrm>
              <a:custGeom>
                <a:rect b="b" l="l" r="r" t="t"/>
                <a:pathLst>
                  <a:path extrusionOk="0" h="1494" w="3882">
                    <a:moveTo>
                      <a:pt x="0" y="0"/>
                    </a:moveTo>
                    <a:lnTo>
                      <a:pt x="0" y="0"/>
                    </a:lnTo>
                    <a:cubicBezTo>
                      <a:pt x="12" y="60"/>
                      <a:pt x="24" y="119"/>
                      <a:pt x="60" y="167"/>
                    </a:cubicBezTo>
                    <a:cubicBezTo>
                      <a:pt x="143" y="310"/>
                      <a:pt x="238" y="441"/>
                      <a:pt x="369" y="548"/>
                    </a:cubicBezTo>
                    <a:cubicBezTo>
                      <a:pt x="548" y="715"/>
                      <a:pt x="774" y="834"/>
                      <a:pt x="1012" y="881"/>
                    </a:cubicBezTo>
                    <a:cubicBezTo>
                      <a:pt x="1116" y="902"/>
                      <a:pt x="1221" y="913"/>
                      <a:pt x="1326" y="913"/>
                    </a:cubicBezTo>
                    <a:cubicBezTo>
                      <a:pt x="1523" y="913"/>
                      <a:pt x="1719" y="876"/>
                      <a:pt x="1905" y="798"/>
                    </a:cubicBezTo>
                    <a:lnTo>
                      <a:pt x="1925" y="790"/>
                    </a:lnTo>
                    <a:lnTo>
                      <a:pt x="1925" y="790"/>
                    </a:lnTo>
                    <a:cubicBezTo>
                      <a:pt x="2257" y="1195"/>
                      <a:pt x="2731" y="1443"/>
                      <a:pt x="3250" y="1489"/>
                    </a:cubicBezTo>
                    <a:cubicBezTo>
                      <a:pt x="3292" y="1492"/>
                      <a:pt x="3333" y="1493"/>
                      <a:pt x="3375" y="1493"/>
                    </a:cubicBezTo>
                    <a:cubicBezTo>
                      <a:pt x="3488" y="1493"/>
                      <a:pt x="3601" y="1482"/>
                      <a:pt x="3715" y="1465"/>
                    </a:cubicBezTo>
                    <a:cubicBezTo>
                      <a:pt x="3774" y="1453"/>
                      <a:pt x="3834" y="1429"/>
                      <a:pt x="3881" y="1405"/>
                    </a:cubicBezTo>
                    <a:lnTo>
                      <a:pt x="3881" y="1405"/>
                    </a:lnTo>
                    <a:cubicBezTo>
                      <a:pt x="3780" y="1411"/>
                      <a:pt x="3676" y="1414"/>
                      <a:pt x="3572" y="1414"/>
                    </a:cubicBezTo>
                    <a:cubicBezTo>
                      <a:pt x="3468" y="1414"/>
                      <a:pt x="3364" y="1411"/>
                      <a:pt x="3262" y="1405"/>
                    </a:cubicBezTo>
                    <a:cubicBezTo>
                      <a:pt x="2762" y="1334"/>
                      <a:pt x="2310" y="1084"/>
                      <a:pt x="1988" y="679"/>
                    </a:cubicBezTo>
                    <a:lnTo>
                      <a:pt x="1965" y="643"/>
                    </a:lnTo>
                    <a:lnTo>
                      <a:pt x="1917" y="667"/>
                    </a:lnTo>
                    <a:lnTo>
                      <a:pt x="1857" y="691"/>
                    </a:lnTo>
                    <a:cubicBezTo>
                      <a:pt x="1681" y="763"/>
                      <a:pt x="1493" y="803"/>
                      <a:pt x="1306" y="803"/>
                    </a:cubicBezTo>
                    <a:cubicBezTo>
                      <a:pt x="1216" y="803"/>
                      <a:pt x="1125" y="794"/>
                      <a:pt x="1036" y="774"/>
                    </a:cubicBezTo>
                    <a:cubicBezTo>
                      <a:pt x="810" y="739"/>
                      <a:pt x="595" y="631"/>
                      <a:pt x="417" y="489"/>
                    </a:cubicBezTo>
                    <a:cubicBezTo>
                      <a:pt x="262" y="346"/>
                      <a:pt x="119" y="179"/>
                      <a:pt x="0"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8" name="Google Shape;728;p15"/>
              <p:cNvSpPr/>
              <p:nvPr/>
            </p:nvSpPr>
            <p:spPr>
              <a:xfrm>
                <a:off x="5752825" y="3121088"/>
                <a:ext cx="30975" cy="9025"/>
              </a:xfrm>
              <a:custGeom>
                <a:rect b="b" l="l" r="r" t="t"/>
                <a:pathLst>
                  <a:path extrusionOk="0" h="361" w="1239">
                    <a:moveTo>
                      <a:pt x="873" y="1"/>
                    </a:moveTo>
                    <a:cubicBezTo>
                      <a:pt x="775" y="1"/>
                      <a:pt x="678" y="16"/>
                      <a:pt x="583" y="48"/>
                    </a:cubicBezTo>
                    <a:cubicBezTo>
                      <a:pt x="357" y="84"/>
                      <a:pt x="155" y="191"/>
                      <a:pt x="0" y="357"/>
                    </a:cubicBezTo>
                    <a:cubicBezTo>
                      <a:pt x="2" y="359"/>
                      <a:pt x="5" y="360"/>
                      <a:pt x="10" y="360"/>
                    </a:cubicBezTo>
                    <a:cubicBezTo>
                      <a:pt x="65" y="360"/>
                      <a:pt x="301" y="243"/>
                      <a:pt x="607" y="167"/>
                    </a:cubicBezTo>
                    <a:cubicBezTo>
                      <a:pt x="941" y="72"/>
                      <a:pt x="1238" y="107"/>
                      <a:pt x="1238" y="72"/>
                    </a:cubicBezTo>
                    <a:cubicBezTo>
                      <a:pt x="1119" y="25"/>
                      <a:pt x="996" y="1"/>
                      <a:pt x="873"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9" name="Google Shape;729;p15"/>
              <p:cNvSpPr/>
              <p:nvPr/>
            </p:nvSpPr>
            <p:spPr>
              <a:xfrm>
                <a:off x="5752525" y="3112238"/>
                <a:ext cx="13100" cy="9200"/>
              </a:xfrm>
              <a:custGeom>
                <a:rect b="b" l="l" r="r" t="t"/>
                <a:pathLst>
                  <a:path extrusionOk="0" h="368" w="524">
                    <a:moveTo>
                      <a:pt x="51" y="0"/>
                    </a:moveTo>
                    <a:cubicBezTo>
                      <a:pt x="36" y="0"/>
                      <a:pt x="27" y="3"/>
                      <a:pt x="24" y="9"/>
                    </a:cubicBezTo>
                    <a:cubicBezTo>
                      <a:pt x="0" y="45"/>
                      <a:pt x="119" y="116"/>
                      <a:pt x="238" y="211"/>
                    </a:cubicBezTo>
                    <a:cubicBezTo>
                      <a:pt x="361" y="289"/>
                      <a:pt x="462" y="367"/>
                      <a:pt x="495" y="367"/>
                    </a:cubicBezTo>
                    <a:cubicBezTo>
                      <a:pt x="497" y="367"/>
                      <a:pt x="499" y="367"/>
                      <a:pt x="500" y="366"/>
                    </a:cubicBezTo>
                    <a:cubicBezTo>
                      <a:pt x="524" y="342"/>
                      <a:pt x="453" y="211"/>
                      <a:pt x="322" y="116"/>
                    </a:cubicBezTo>
                    <a:cubicBezTo>
                      <a:pt x="212" y="34"/>
                      <a:pt x="102" y="0"/>
                      <a:pt x="51"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0" name="Google Shape;730;p15"/>
              <p:cNvSpPr/>
              <p:nvPr/>
            </p:nvSpPr>
            <p:spPr>
              <a:xfrm>
                <a:off x="5813225" y="3146188"/>
                <a:ext cx="28900" cy="4875"/>
              </a:xfrm>
              <a:custGeom>
                <a:rect b="b" l="l" r="r" t="t"/>
                <a:pathLst>
                  <a:path extrusionOk="0" h="195" w="1156">
                    <a:moveTo>
                      <a:pt x="597" y="1"/>
                    </a:moveTo>
                    <a:cubicBezTo>
                      <a:pt x="388" y="1"/>
                      <a:pt x="180" y="63"/>
                      <a:pt x="1" y="187"/>
                    </a:cubicBezTo>
                    <a:cubicBezTo>
                      <a:pt x="3" y="192"/>
                      <a:pt x="11" y="195"/>
                      <a:pt x="23" y="195"/>
                    </a:cubicBezTo>
                    <a:cubicBezTo>
                      <a:pt x="93" y="195"/>
                      <a:pt x="313" y="125"/>
                      <a:pt x="584" y="115"/>
                    </a:cubicBezTo>
                    <a:cubicBezTo>
                      <a:pt x="850" y="115"/>
                      <a:pt x="1071" y="168"/>
                      <a:pt x="1137" y="168"/>
                    </a:cubicBezTo>
                    <a:cubicBezTo>
                      <a:pt x="1148" y="168"/>
                      <a:pt x="1154" y="166"/>
                      <a:pt x="1156" y="163"/>
                    </a:cubicBezTo>
                    <a:cubicBezTo>
                      <a:pt x="984" y="54"/>
                      <a:pt x="790" y="1"/>
                      <a:pt x="597"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1" name="Google Shape;731;p15"/>
              <p:cNvSpPr/>
              <p:nvPr/>
            </p:nvSpPr>
            <p:spPr>
              <a:xfrm>
                <a:off x="5818300" y="3163588"/>
                <a:ext cx="37825" cy="13650"/>
              </a:xfrm>
              <a:custGeom>
                <a:rect b="b" l="l" r="r" t="t"/>
                <a:pathLst>
                  <a:path extrusionOk="0" h="546" w="1513">
                    <a:moveTo>
                      <a:pt x="7" y="1"/>
                    </a:moveTo>
                    <a:cubicBezTo>
                      <a:pt x="4" y="1"/>
                      <a:pt x="2" y="1"/>
                      <a:pt x="0" y="3"/>
                    </a:cubicBezTo>
                    <a:cubicBezTo>
                      <a:pt x="191" y="205"/>
                      <a:pt x="429" y="348"/>
                      <a:pt x="703" y="419"/>
                    </a:cubicBezTo>
                    <a:cubicBezTo>
                      <a:pt x="887" y="498"/>
                      <a:pt x="1091" y="545"/>
                      <a:pt x="1295" y="545"/>
                    </a:cubicBezTo>
                    <a:cubicBezTo>
                      <a:pt x="1368" y="545"/>
                      <a:pt x="1440" y="539"/>
                      <a:pt x="1512" y="527"/>
                    </a:cubicBezTo>
                    <a:cubicBezTo>
                      <a:pt x="1512" y="491"/>
                      <a:pt x="1155" y="455"/>
                      <a:pt x="739" y="312"/>
                    </a:cubicBezTo>
                    <a:cubicBezTo>
                      <a:pt x="346" y="178"/>
                      <a:pt x="59" y="1"/>
                      <a:pt x="7"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2" name="Google Shape;732;p15"/>
              <p:cNvSpPr/>
              <p:nvPr/>
            </p:nvSpPr>
            <p:spPr>
              <a:xfrm>
                <a:off x="5862350" y="3184188"/>
                <a:ext cx="28300" cy="11625"/>
              </a:xfrm>
              <a:custGeom>
                <a:rect b="b" l="l" r="r" t="t"/>
                <a:pathLst>
                  <a:path extrusionOk="0" h="465" w="1132">
                    <a:moveTo>
                      <a:pt x="316" y="0"/>
                    </a:moveTo>
                    <a:cubicBezTo>
                      <a:pt x="209" y="0"/>
                      <a:pt x="102" y="24"/>
                      <a:pt x="1" y="72"/>
                    </a:cubicBezTo>
                    <a:cubicBezTo>
                      <a:pt x="203" y="96"/>
                      <a:pt x="393" y="131"/>
                      <a:pt x="584" y="179"/>
                    </a:cubicBezTo>
                    <a:cubicBezTo>
                      <a:pt x="763" y="262"/>
                      <a:pt x="941" y="357"/>
                      <a:pt x="1108" y="465"/>
                    </a:cubicBezTo>
                    <a:cubicBezTo>
                      <a:pt x="1132" y="453"/>
                      <a:pt x="977" y="191"/>
                      <a:pt x="632" y="72"/>
                    </a:cubicBezTo>
                    <a:cubicBezTo>
                      <a:pt x="530" y="24"/>
                      <a:pt x="423" y="0"/>
                      <a:pt x="316"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3" name="Google Shape;733;p15"/>
              <p:cNvSpPr/>
              <p:nvPr/>
            </p:nvSpPr>
            <p:spPr>
              <a:xfrm>
                <a:off x="5770075" y="3098738"/>
                <a:ext cx="119100" cy="25650"/>
              </a:xfrm>
              <a:custGeom>
                <a:rect b="b" l="l" r="r" t="t"/>
                <a:pathLst>
                  <a:path extrusionOk="0" h="1026" w="4764">
                    <a:moveTo>
                      <a:pt x="2590" y="1"/>
                    </a:moveTo>
                    <a:cubicBezTo>
                      <a:pt x="2568" y="1"/>
                      <a:pt x="2546" y="1"/>
                      <a:pt x="2525" y="1"/>
                    </a:cubicBezTo>
                    <a:cubicBezTo>
                      <a:pt x="1906" y="1"/>
                      <a:pt x="1298" y="85"/>
                      <a:pt x="703" y="275"/>
                    </a:cubicBezTo>
                    <a:cubicBezTo>
                      <a:pt x="489" y="335"/>
                      <a:pt x="310" y="394"/>
                      <a:pt x="179" y="454"/>
                    </a:cubicBezTo>
                    <a:cubicBezTo>
                      <a:pt x="120" y="466"/>
                      <a:pt x="60" y="501"/>
                      <a:pt x="1" y="537"/>
                    </a:cubicBezTo>
                    <a:cubicBezTo>
                      <a:pt x="1" y="538"/>
                      <a:pt x="2" y="538"/>
                      <a:pt x="4" y="538"/>
                    </a:cubicBezTo>
                    <a:cubicBezTo>
                      <a:pt x="38" y="538"/>
                      <a:pt x="314" y="458"/>
                      <a:pt x="727" y="346"/>
                    </a:cubicBezTo>
                    <a:cubicBezTo>
                      <a:pt x="1310" y="192"/>
                      <a:pt x="1917" y="120"/>
                      <a:pt x="2513" y="108"/>
                    </a:cubicBezTo>
                    <a:cubicBezTo>
                      <a:pt x="3120" y="108"/>
                      <a:pt x="3715" y="239"/>
                      <a:pt x="4251" y="501"/>
                    </a:cubicBezTo>
                    <a:cubicBezTo>
                      <a:pt x="4406" y="585"/>
                      <a:pt x="4549" y="704"/>
                      <a:pt x="4656" y="858"/>
                    </a:cubicBezTo>
                    <a:cubicBezTo>
                      <a:pt x="4727" y="966"/>
                      <a:pt x="4763" y="1025"/>
                      <a:pt x="4763" y="1025"/>
                    </a:cubicBezTo>
                    <a:cubicBezTo>
                      <a:pt x="4751" y="966"/>
                      <a:pt x="4727" y="894"/>
                      <a:pt x="4692" y="835"/>
                    </a:cubicBezTo>
                    <a:cubicBezTo>
                      <a:pt x="4596" y="668"/>
                      <a:pt x="4454" y="537"/>
                      <a:pt x="4287" y="442"/>
                    </a:cubicBezTo>
                    <a:cubicBezTo>
                      <a:pt x="3770" y="155"/>
                      <a:pt x="3176" y="1"/>
                      <a:pt x="2590"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4" name="Google Shape;734;p15"/>
              <p:cNvSpPr/>
              <p:nvPr/>
            </p:nvSpPr>
            <p:spPr>
              <a:xfrm>
                <a:off x="5799550" y="3110438"/>
                <a:ext cx="93475" cy="41025"/>
              </a:xfrm>
              <a:custGeom>
                <a:rect b="b" l="l" r="r" t="t"/>
                <a:pathLst>
                  <a:path extrusionOk="0" h="1641" w="3739">
                    <a:moveTo>
                      <a:pt x="1214" y="0"/>
                    </a:moveTo>
                    <a:cubicBezTo>
                      <a:pt x="1021" y="0"/>
                      <a:pt x="826" y="15"/>
                      <a:pt x="631" y="45"/>
                    </a:cubicBezTo>
                    <a:cubicBezTo>
                      <a:pt x="417" y="57"/>
                      <a:pt x="203" y="105"/>
                      <a:pt x="0" y="164"/>
                    </a:cubicBezTo>
                    <a:cubicBezTo>
                      <a:pt x="215" y="164"/>
                      <a:pt x="429" y="152"/>
                      <a:pt x="643" y="129"/>
                    </a:cubicBezTo>
                    <a:cubicBezTo>
                      <a:pt x="793" y="111"/>
                      <a:pt x="943" y="103"/>
                      <a:pt x="1094" y="103"/>
                    </a:cubicBezTo>
                    <a:cubicBezTo>
                      <a:pt x="1459" y="103"/>
                      <a:pt x="1825" y="151"/>
                      <a:pt x="2179" y="236"/>
                    </a:cubicBezTo>
                    <a:cubicBezTo>
                      <a:pt x="2679" y="379"/>
                      <a:pt x="3120" y="676"/>
                      <a:pt x="3429" y="1081"/>
                    </a:cubicBezTo>
                    <a:cubicBezTo>
                      <a:pt x="3548" y="1260"/>
                      <a:pt x="3656" y="1438"/>
                      <a:pt x="3739" y="1641"/>
                    </a:cubicBezTo>
                    <a:cubicBezTo>
                      <a:pt x="3739" y="1581"/>
                      <a:pt x="3727" y="1522"/>
                      <a:pt x="3715" y="1474"/>
                    </a:cubicBezTo>
                    <a:cubicBezTo>
                      <a:pt x="3667" y="1319"/>
                      <a:pt x="3596" y="1164"/>
                      <a:pt x="3501" y="1033"/>
                    </a:cubicBezTo>
                    <a:cubicBezTo>
                      <a:pt x="3191" y="593"/>
                      <a:pt x="2727" y="271"/>
                      <a:pt x="2215" y="129"/>
                    </a:cubicBezTo>
                    <a:cubicBezTo>
                      <a:pt x="1889" y="45"/>
                      <a:pt x="1553" y="0"/>
                      <a:pt x="1214"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5" name="Google Shape;735;p15"/>
              <p:cNvSpPr/>
              <p:nvPr/>
            </p:nvSpPr>
            <p:spPr>
              <a:xfrm>
                <a:off x="5687025" y="3116488"/>
                <a:ext cx="34550" cy="55825"/>
              </a:xfrm>
              <a:custGeom>
                <a:rect b="b" l="l" r="r" t="t"/>
                <a:pathLst>
                  <a:path extrusionOk="0" h="2233" w="1382">
                    <a:moveTo>
                      <a:pt x="1233" y="1"/>
                    </a:moveTo>
                    <a:cubicBezTo>
                      <a:pt x="1129" y="1"/>
                      <a:pt x="1026" y="25"/>
                      <a:pt x="929" y="65"/>
                    </a:cubicBezTo>
                    <a:cubicBezTo>
                      <a:pt x="798" y="113"/>
                      <a:pt x="667" y="184"/>
                      <a:pt x="560" y="279"/>
                    </a:cubicBezTo>
                    <a:cubicBezTo>
                      <a:pt x="60" y="708"/>
                      <a:pt x="1" y="1458"/>
                      <a:pt x="417" y="1958"/>
                    </a:cubicBezTo>
                    <a:cubicBezTo>
                      <a:pt x="513" y="2077"/>
                      <a:pt x="644" y="2184"/>
                      <a:pt x="787" y="2232"/>
                    </a:cubicBezTo>
                    <a:cubicBezTo>
                      <a:pt x="679" y="2125"/>
                      <a:pt x="584" y="2018"/>
                      <a:pt x="489" y="1899"/>
                    </a:cubicBezTo>
                    <a:cubicBezTo>
                      <a:pt x="429" y="1827"/>
                      <a:pt x="382" y="1744"/>
                      <a:pt x="346" y="1649"/>
                    </a:cubicBezTo>
                    <a:cubicBezTo>
                      <a:pt x="96" y="1065"/>
                      <a:pt x="370" y="387"/>
                      <a:pt x="965" y="148"/>
                    </a:cubicBezTo>
                    <a:cubicBezTo>
                      <a:pt x="1096" y="89"/>
                      <a:pt x="1239" y="53"/>
                      <a:pt x="1382" y="17"/>
                    </a:cubicBezTo>
                    <a:cubicBezTo>
                      <a:pt x="1332" y="6"/>
                      <a:pt x="1283" y="1"/>
                      <a:pt x="1233"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6" name="Google Shape;736;p15"/>
              <p:cNvSpPr/>
              <p:nvPr/>
            </p:nvSpPr>
            <p:spPr>
              <a:xfrm>
                <a:off x="5894200" y="3196363"/>
                <a:ext cx="45575" cy="53925"/>
              </a:xfrm>
              <a:custGeom>
                <a:rect b="b" l="l" r="r" t="t"/>
                <a:pathLst>
                  <a:path extrusionOk="0" h="2157" w="1823">
                    <a:moveTo>
                      <a:pt x="748" y="1"/>
                    </a:moveTo>
                    <a:cubicBezTo>
                      <a:pt x="673" y="1"/>
                      <a:pt x="598" y="9"/>
                      <a:pt x="524" y="25"/>
                    </a:cubicBezTo>
                    <a:cubicBezTo>
                      <a:pt x="381" y="61"/>
                      <a:pt x="239" y="121"/>
                      <a:pt x="120" y="192"/>
                    </a:cubicBezTo>
                    <a:cubicBezTo>
                      <a:pt x="36" y="251"/>
                      <a:pt x="0" y="311"/>
                      <a:pt x="0" y="311"/>
                    </a:cubicBezTo>
                    <a:cubicBezTo>
                      <a:pt x="167" y="216"/>
                      <a:pt x="346" y="156"/>
                      <a:pt x="536" y="109"/>
                    </a:cubicBezTo>
                    <a:cubicBezTo>
                      <a:pt x="590" y="99"/>
                      <a:pt x="645" y="95"/>
                      <a:pt x="699" y="95"/>
                    </a:cubicBezTo>
                    <a:cubicBezTo>
                      <a:pt x="846" y="95"/>
                      <a:pt x="992" y="128"/>
                      <a:pt x="1132" y="180"/>
                    </a:cubicBezTo>
                    <a:cubicBezTo>
                      <a:pt x="1346" y="287"/>
                      <a:pt x="1524" y="478"/>
                      <a:pt x="1608" y="704"/>
                    </a:cubicBezTo>
                    <a:cubicBezTo>
                      <a:pt x="1691" y="942"/>
                      <a:pt x="1667" y="1192"/>
                      <a:pt x="1536" y="1406"/>
                    </a:cubicBezTo>
                    <a:cubicBezTo>
                      <a:pt x="1429" y="1573"/>
                      <a:pt x="1286" y="1728"/>
                      <a:pt x="1108" y="1847"/>
                    </a:cubicBezTo>
                    <a:cubicBezTo>
                      <a:pt x="822" y="2037"/>
                      <a:pt x="608" y="2133"/>
                      <a:pt x="620" y="2156"/>
                    </a:cubicBezTo>
                    <a:cubicBezTo>
                      <a:pt x="620" y="2156"/>
                      <a:pt x="679" y="2145"/>
                      <a:pt x="774" y="2097"/>
                    </a:cubicBezTo>
                    <a:cubicBezTo>
                      <a:pt x="905" y="2037"/>
                      <a:pt x="1036" y="1978"/>
                      <a:pt x="1155" y="1906"/>
                    </a:cubicBezTo>
                    <a:cubicBezTo>
                      <a:pt x="1346" y="1799"/>
                      <a:pt x="1513" y="1645"/>
                      <a:pt x="1632" y="1466"/>
                    </a:cubicBezTo>
                    <a:cubicBezTo>
                      <a:pt x="1786" y="1228"/>
                      <a:pt x="1822" y="930"/>
                      <a:pt x="1727" y="668"/>
                    </a:cubicBezTo>
                    <a:cubicBezTo>
                      <a:pt x="1620" y="406"/>
                      <a:pt x="1429" y="192"/>
                      <a:pt x="1167" y="85"/>
                    </a:cubicBezTo>
                    <a:cubicBezTo>
                      <a:pt x="1034" y="30"/>
                      <a:pt x="891" y="1"/>
                      <a:pt x="748"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7" name="Google Shape;737;p15"/>
              <p:cNvSpPr/>
              <p:nvPr/>
            </p:nvSpPr>
            <p:spPr>
              <a:xfrm>
                <a:off x="5867125" y="3250563"/>
                <a:ext cx="53300" cy="71825"/>
              </a:xfrm>
              <a:custGeom>
                <a:rect b="b" l="l" r="r" t="t"/>
                <a:pathLst>
                  <a:path extrusionOk="0" h="2873" w="2132">
                    <a:moveTo>
                      <a:pt x="1798" y="0"/>
                    </a:moveTo>
                    <a:cubicBezTo>
                      <a:pt x="1774" y="12"/>
                      <a:pt x="1869" y="274"/>
                      <a:pt x="1953" y="703"/>
                    </a:cubicBezTo>
                    <a:cubicBezTo>
                      <a:pt x="2012" y="953"/>
                      <a:pt x="2024" y="1203"/>
                      <a:pt x="2012" y="1465"/>
                    </a:cubicBezTo>
                    <a:cubicBezTo>
                      <a:pt x="1988" y="1774"/>
                      <a:pt x="1893" y="2060"/>
                      <a:pt x="1703" y="2310"/>
                    </a:cubicBezTo>
                    <a:cubicBezTo>
                      <a:pt x="1524" y="2560"/>
                      <a:pt x="1250" y="2727"/>
                      <a:pt x="941" y="2763"/>
                    </a:cubicBezTo>
                    <a:cubicBezTo>
                      <a:pt x="917" y="2765"/>
                      <a:pt x="894" y="2766"/>
                      <a:pt x="871" y="2766"/>
                    </a:cubicBezTo>
                    <a:cubicBezTo>
                      <a:pt x="470" y="2766"/>
                      <a:pt x="116" y="2477"/>
                      <a:pt x="60" y="2072"/>
                    </a:cubicBezTo>
                    <a:cubicBezTo>
                      <a:pt x="48" y="1953"/>
                      <a:pt x="60" y="1882"/>
                      <a:pt x="48" y="1882"/>
                    </a:cubicBezTo>
                    <a:cubicBezTo>
                      <a:pt x="12" y="1941"/>
                      <a:pt x="0" y="2001"/>
                      <a:pt x="12" y="2072"/>
                    </a:cubicBezTo>
                    <a:cubicBezTo>
                      <a:pt x="12" y="2263"/>
                      <a:pt x="95" y="2429"/>
                      <a:pt x="214" y="2572"/>
                    </a:cubicBezTo>
                    <a:cubicBezTo>
                      <a:pt x="378" y="2757"/>
                      <a:pt x="621" y="2873"/>
                      <a:pt x="880" y="2873"/>
                    </a:cubicBezTo>
                    <a:cubicBezTo>
                      <a:pt x="904" y="2873"/>
                      <a:pt x="928" y="2872"/>
                      <a:pt x="953" y="2870"/>
                    </a:cubicBezTo>
                    <a:cubicBezTo>
                      <a:pt x="1286" y="2834"/>
                      <a:pt x="1595" y="2667"/>
                      <a:pt x="1798" y="2394"/>
                    </a:cubicBezTo>
                    <a:cubicBezTo>
                      <a:pt x="2000" y="2120"/>
                      <a:pt x="2107" y="1798"/>
                      <a:pt x="2119" y="1477"/>
                    </a:cubicBezTo>
                    <a:cubicBezTo>
                      <a:pt x="2131" y="1203"/>
                      <a:pt x="2107" y="941"/>
                      <a:pt x="2036" y="679"/>
                    </a:cubicBezTo>
                    <a:cubicBezTo>
                      <a:pt x="2000" y="512"/>
                      <a:pt x="1941" y="346"/>
                      <a:pt x="1881" y="179"/>
                    </a:cubicBezTo>
                    <a:cubicBezTo>
                      <a:pt x="1857" y="119"/>
                      <a:pt x="1834" y="60"/>
                      <a:pt x="1798"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8" name="Google Shape;738;p15"/>
              <p:cNvSpPr/>
              <p:nvPr/>
            </p:nvSpPr>
            <p:spPr>
              <a:xfrm>
                <a:off x="5836450" y="3178813"/>
                <a:ext cx="61650" cy="169400"/>
              </a:xfrm>
              <a:custGeom>
                <a:rect b="b" l="l" r="r" t="t"/>
                <a:pathLst>
                  <a:path extrusionOk="0" h="6776" w="2466">
                    <a:moveTo>
                      <a:pt x="275" y="1"/>
                    </a:moveTo>
                    <a:lnTo>
                      <a:pt x="275" y="1"/>
                    </a:lnTo>
                    <a:cubicBezTo>
                      <a:pt x="1" y="465"/>
                      <a:pt x="155" y="1049"/>
                      <a:pt x="370" y="1549"/>
                    </a:cubicBezTo>
                    <a:cubicBezTo>
                      <a:pt x="596" y="2037"/>
                      <a:pt x="882" y="2525"/>
                      <a:pt x="870" y="3061"/>
                    </a:cubicBezTo>
                    <a:cubicBezTo>
                      <a:pt x="858" y="3966"/>
                      <a:pt x="13" y="4704"/>
                      <a:pt x="72" y="5609"/>
                    </a:cubicBezTo>
                    <a:cubicBezTo>
                      <a:pt x="120" y="6157"/>
                      <a:pt x="489" y="6621"/>
                      <a:pt x="1025" y="6776"/>
                    </a:cubicBezTo>
                    <a:cubicBezTo>
                      <a:pt x="608" y="6466"/>
                      <a:pt x="608" y="5835"/>
                      <a:pt x="798" y="5371"/>
                    </a:cubicBezTo>
                    <a:cubicBezTo>
                      <a:pt x="989" y="4894"/>
                      <a:pt x="1846" y="3656"/>
                      <a:pt x="1989" y="3156"/>
                    </a:cubicBezTo>
                    <a:cubicBezTo>
                      <a:pt x="2465" y="1501"/>
                      <a:pt x="2310" y="1299"/>
                      <a:pt x="1763" y="668"/>
                    </a:cubicBezTo>
                    <a:lnTo>
                      <a:pt x="275" y="1"/>
                    </a:ln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9" name="Google Shape;739;p15"/>
              <p:cNvSpPr/>
              <p:nvPr/>
            </p:nvSpPr>
            <p:spPr>
              <a:xfrm>
                <a:off x="5848075" y="3177038"/>
                <a:ext cx="33950" cy="34425"/>
              </a:xfrm>
              <a:custGeom>
                <a:rect b="b" l="l" r="r" t="t"/>
                <a:pathLst>
                  <a:path extrusionOk="0" h="1377" w="1358">
                    <a:moveTo>
                      <a:pt x="36" y="1"/>
                    </a:moveTo>
                    <a:cubicBezTo>
                      <a:pt x="36" y="1"/>
                      <a:pt x="0" y="120"/>
                      <a:pt x="36" y="310"/>
                    </a:cubicBezTo>
                    <a:cubicBezTo>
                      <a:pt x="131" y="834"/>
                      <a:pt x="524" y="1239"/>
                      <a:pt x="1036" y="1358"/>
                    </a:cubicBezTo>
                    <a:cubicBezTo>
                      <a:pt x="1115" y="1372"/>
                      <a:pt x="1182" y="1377"/>
                      <a:pt x="1233" y="1377"/>
                    </a:cubicBezTo>
                    <a:cubicBezTo>
                      <a:pt x="1313" y="1377"/>
                      <a:pt x="1357" y="1365"/>
                      <a:pt x="1357" y="1358"/>
                    </a:cubicBezTo>
                    <a:cubicBezTo>
                      <a:pt x="1250" y="1322"/>
                      <a:pt x="1155" y="1286"/>
                      <a:pt x="1060" y="1275"/>
                    </a:cubicBezTo>
                    <a:cubicBezTo>
                      <a:pt x="595" y="1132"/>
                      <a:pt x="238" y="763"/>
                      <a:pt x="107" y="298"/>
                    </a:cubicBezTo>
                    <a:cubicBezTo>
                      <a:pt x="95" y="191"/>
                      <a:pt x="71" y="96"/>
                      <a:pt x="36"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0" name="Google Shape;740;p15"/>
              <p:cNvSpPr/>
              <p:nvPr/>
            </p:nvSpPr>
            <p:spPr>
              <a:xfrm>
                <a:off x="5845675" y="3182088"/>
                <a:ext cx="33075" cy="152425"/>
              </a:xfrm>
              <a:custGeom>
                <a:rect b="b" l="l" r="r" t="t"/>
                <a:pathLst>
                  <a:path extrusionOk="0" h="6097" w="1323">
                    <a:moveTo>
                      <a:pt x="36" y="1"/>
                    </a:moveTo>
                    <a:cubicBezTo>
                      <a:pt x="13" y="84"/>
                      <a:pt x="1" y="180"/>
                      <a:pt x="1" y="263"/>
                    </a:cubicBezTo>
                    <a:cubicBezTo>
                      <a:pt x="13" y="513"/>
                      <a:pt x="60" y="763"/>
                      <a:pt x="144" y="1001"/>
                    </a:cubicBezTo>
                    <a:cubicBezTo>
                      <a:pt x="287" y="1334"/>
                      <a:pt x="477" y="1656"/>
                      <a:pt x="703" y="1942"/>
                    </a:cubicBezTo>
                    <a:cubicBezTo>
                      <a:pt x="834" y="2108"/>
                      <a:pt x="953" y="2287"/>
                      <a:pt x="1049" y="2477"/>
                    </a:cubicBezTo>
                    <a:cubicBezTo>
                      <a:pt x="1156" y="2680"/>
                      <a:pt x="1203" y="2894"/>
                      <a:pt x="1203" y="3120"/>
                    </a:cubicBezTo>
                    <a:cubicBezTo>
                      <a:pt x="1191" y="3347"/>
                      <a:pt x="1144" y="3561"/>
                      <a:pt x="1037" y="3763"/>
                    </a:cubicBezTo>
                    <a:cubicBezTo>
                      <a:pt x="941" y="3942"/>
                      <a:pt x="810" y="4109"/>
                      <a:pt x="656" y="4240"/>
                    </a:cubicBezTo>
                    <a:cubicBezTo>
                      <a:pt x="501" y="4371"/>
                      <a:pt x="370" y="4525"/>
                      <a:pt x="251" y="4680"/>
                    </a:cubicBezTo>
                    <a:cubicBezTo>
                      <a:pt x="156" y="4835"/>
                      <a:pt x="108" y="5013"/>
                      <a:pt x="96" y="5180"/>
                    </a:cubicBezTo>
                    <a:cubicBezTo>
                      <a:pt x="72" y="5442"/>
                      <a:pt x="144" y="5692"/>
                      <a:pt x="275" y="5906"/>
                    </a:cubicBezTo>
                    <a:cubicBezTo>
                      <a:pt x="322" y="5966"/>
                      <a:pt x="358" y="6014"/>
                      <a:pt x="417" y="6061"/>
                    </a:cubicBezTo>
                    <a:cubicBezTo>
                      <a:pt x="453" y="6085"/>
                      <a:pt x="465" y="6097"/>
                      <a:pt x="465" y="6097"/>
                    </a:cubicBezTo>
                    <a:cubicBezTo>
                      <a:pt x="477" y="6097"/>
                      <a:pt x="406" y="6026"/>
                      <a:pt x="322" y="5883"/>
                    </a:cubicBezTo>
                    <a:cubicBezTo>
                      <a:pt x="203" y="5668"/>
                      <a:pt x="156" y="5430"/>
                      <a:pt x="179" y="5192"/>
                    </a:cubicBezTo>
                    <a:cubicBezTo>
                      <a:pt x="191" y="5025"/>
                      <a:pt x="251" y="4871"/>
                      <a:pt x="334" y="4740"/>
                    </a:cubicBezTo>
                    <a:cubicBezTo>
                      <a:pt x="441" y="4585"/>
                      <a:pt x="572" y="4442"/>
                      <a:pt x="727" y="4323"/>
                    </a:cubicBezTo>
                    <a:cubicBezTo>
                      <a:pt x="894" y="4180"/>
                      <a:pt x="1037" y="4001"/>
                      <a:pt x="1144" y="3811"/>
                    </a:cubicBezTo>
                    <a:cubicBezTo>
                      <a:pt x="1251" y="3597"/>
                      <a:pt x="1310" y="3359"/>
                      <a:pt x="1310" y="3120"/>
                    </a:cubicBezTo>
                    <a:cubicBezTo>
                      <a:pt x="1322" y="2882"/>
                      <a:pt x="1263" y="2644"/>
                      <a:pt x="1156" y="2430"/>
                    </a:cubicBezTo>
                    <a:cubicBezTo>
                      <a:pt x="1049" y="2239"/>
                      <a:pt x="929" y="2049"/>
                      <a:pt x="787" y="1882"/>
                    </a:cubicBezTo>
                    <a:cubicBezTo>
                      <a:pt x="560" y="1608"/>
                      <a:pt x="370" y="1299"/>
                      <a:pt x="227" y="965"/>
                    </a:cubicBezTo>
                    <a:cubicBezTo>
                      <a:pt x="96" y="656"/>
                      <a:pt x="36" y="334"/>
                      <a:pt x="36"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1" name="Google Shape;741;p15"/>
              <p:cNvSpPr/>
              <p:nvPr/>
            </p:nvSpPr>
            <p:spPr>
              <a:xfrm>
                <a:off x="5863850" y="3209488"/>
                <a:ext cx="35725" cy="88125"/>
              </a:xfrm>
              <a:custGeom>
                <a:rect b="b" l="l" r="r" t="t"/>
                <a:pathLst>
                  <a:path extrusionOk="0" h="3525" w="1429">
                    <a:moveTo>
                      <a:pt x="917" y="0"/>
                    </a:moveTo>
                    <a:lnTo>
                      <a:pt x="917" y="0"/>
                    </a:lnTo>
                    <a:cubicBezTo>
                      <a:pt x="1024" y="167"/>
                      <a:pt x="1119" y="346"/>
                      <a:pt x="1179" y="536"/>
                    </a:cubicBezTo>
                    <a:cubicBezTo>
                      <a:pt x="1310" y="977"/>
                      <a:pt x="1298" y="1465"/>
                      <a:pt x="1131" y="1905"/>
                    </a:cubicBezTo>
                    <a:cubicBezTo>
                      <a:pt x="953" y="2334"/>
                      <a:pt x="703" y="2739"/>
                      <a:pt x="393" y="3084"/>
                    </a:cubicBezTo>
                    <a:cubicBezTo>
                      <a:pt x="250" y="3227"/>
                      <a:pt x="119" y="3370"/>
                      <a:pt x="0" y="3525"/>
                    </a:cubicBezTo>
                    <a:cubicBezTo>
                      <a:pt x="167" y="3417"/>
                      <a:pt x="322" y="3286"/>
                      <a:pt x="441" y="3132"/>
                    </a:cubicBezTo>
                    <a:cubicBezTo>
                      <a:pt x="786" y="2786"/>
                      <a:pt x="1060" y="2382"/>
                      <a:pt x="1238" y="1929"/>
                    </a:cubicBezTo>
                    <a:cubicBezTo>
                      <a:pt x="1417" y="1465"/>
                      <a:pt x="1429" y="965"/>
                      <a:pt x="1262" y="500"/>
                    </a:cubicBezTo>
                    <a:cubicBezTo>
                      <a:pt x="1203" y="358"/>
                      <a:pt x="1131" y="227"/>
                      <a:pt x="1036" y="119"/>
                    </a:cubicBezTo>
                    <a:cubicBezTo>
                      <a:pt x="976" y="36"/>
                      <a:pt x="917" y="0"/>
                      <a:pt x="917"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2" name="Google Shape;742;p15"/>
              <p:cNvSpPr/>
              <p:nvPr/>
            </p:nvSpPr>
            <p:spPr>
              <a:xfrm>
                <a:off x="5463500" y="3341338"/>
                <a:ext cx="619650" cy="429550"/>
              </a:xfrm>
              <a:custGeom>
                <a:rect b="b" l="l" r="r" t="t"/>
                <a:pathLst>
                  <a:path extrusionOk="0" h="17182" w="24786">
                    <a:moveTo>
                      <a:pt x="18479" y="9085"/>
                    </a:moveTo>
                    <a:lnTo>
                      <a:pt x="19110" y="11169"/>
                    </a:lnTo>
                    <a:lnTo>
                      <a:pt x="19110" y="11169"/>
                    </a:lnTo>
                    <a:lnTo>
                      <a:pt x="18574" y="11133"/>
                    </a:lnTo>
                    <a:lnTo>
                      <a:pt x="18491" y="10716"/>
                    </a:lnTo>
                    <a:cubicBezTo>
                      <a:pt x="18479" y="10681"/>
                      <a:pt x="18479" y="10633"/>
                      <a:pt x="18479" y="10597"/>
                    </a:cubicBezTo>
                    <a:lnTo>
                      <a:pt x="18479" y="9085"/>
                    </a:lnTo>
                    <a:close/>
                    <a:moveTo>
                      <a:pt x="11323" y="1"/>
                    </a:moveTo>
                    <a:lnTo>
                      <a:pt x="11275" y="834"/>
                    </a:lnTo>
                    <a:lnTo>
                      <a:pt x="9739" y="1310"/>
                    </a:lnTo>
                    <a:cubicBezTo>
                      <a:pt x="9680" y="1334"/>
                      <a:pt x="9620" y="1358"/>
                      <a:pt x="9573" y="1394"/>
                    </a:cubicBezTo>
                    <a:lnTo>
                      <a:pt x="9573" y="1370"/>
                    </a:lnTo>
                    <a:cubicBezTo>
                      <a:pt x="9573" y="1370"/>
                      <a:pt x="7751" y="1656"/>
                      <a:pt x="6775" y="4894"/>
                    </a:cubicBezTo>
                    <a:cubicBezTo>
                      <a:pt x="6465" y="5930"/>
                      <a:pt x="6501" y="8645"/>
                      <a:pt x="5632" y="11193"/>
                    </a:cubicBezTo>
                    <a:lnTo>
                      <a:pt x="3524" y="10062"/>
                    </a:lnTo>
                    <a:lnTo>
                      <a:pt x="1858" y="9276"/>
                    </a:lnTo>
                    <a:lnTo>
                      <a:pt x="0" y="11466"/>
                    </a:lnTo>
                    <a:lnTo>
                      <a:pt x="4810" y="15991"/>
                    </a:lnTo>
                    <a:cubicBezTo>
                      <a:pt x="5013" y="16193"/>
                      <a:pt x="5870" y="16658"/>
                      <a:pt x="6691" y="16824"/>
                    </a:cubicBezTo>
                    <a:cubicBezTo>
                      <a:pt x="6865" y="16870"/>
                      <a:pt x="7045" y="16893"/>
                      <a:pt x="7225" y="16893"/>
                    </a:cubicBezTo>
                    <a:cubicBezTo>
                      <a:pt x="7512" y="16893"/>
                      <a:pt x="7801" y="16834"/>
                      <a:pt x="8073" y="16717"/>
                    </a:cubicBezTo>
                    <a:cubicBezTo>
                      <a:pt x="8287" y="16955"/>
                      <a:pt x="8561" y="17181"/>
                      <a:pt x="8811" y="17181"/>
                    </a:cubicBezTo>
                    <a:lnTo>
                      <a:pt x="18300" y="17122"/>
                    </a:lnTo>
                    <a:cubicBezTo>
                      <a:pt x="18514" y="17098"/>
                      <a:pt x="18717" y="17003"/>
                      <a:pt x="18860" y="16848"/>
                    </a:cubicBezTo>
                    <a:cubicBezTo>
                      <a:pt x="19253" y="16491"/>
                      <a:pt x="19467" y="15979"/>
                      <a:pt x="19467" y="15455"/>
                    </a:cubicBezTo>
                    <a:cubicBezTo>
                      <a:pt x="19836" y="15622"/>
                      <a:pt x="20217" y="15777"/>
                      <a:pt x="20610" y="15896"/>
                    </a:cubicBezTo>
                    <a:cubicBezTo>
                      <a:pt x="20807" y="15940"/>
                      <a:pt x="21007" y="15961"/>
                      <a:pt x="21207" y="15961"/>
                    </a:cubicBezTo>
                    <a:cubicBezTo>
                      <a:pt x="23009" y="15961"/>
                      <a:pt x="24786" y="14254"/>
                      <a:pt x="24217" y="12336"/>
                    </a:cubicBezTo>
                    <a:cubicBezTo>
                      <a:pt x="24039" y="11728"/>
                      <a:pt x="21705" y="5978"/>
                      <a:pt x="20634" y="3358"/>
                    </a:cubicBezTo>
                    <a:cubicBezTo>
                      <a:pt x="20610" y="3287"/>
                      <a:pt x="20574" y="3227"/>
                      <a:pt x="20538" y="3156"/>
                    </a:cubicBezTo>
                    <a:cubicBezTo>
                      <a:pt x="20074" y="2239"/>
                      <a:pt x="19193" y="1596"/>
                      <a:pt x="18169" y="1441"/>
                    </a:cubicBezTo>
                    <a:lnTo>
                      <a:pt x="16538" y="1168"/>
                    </a:lnTo>
                    <a:lnTo>
                      <a:pt x="16490" y="120"/>
                    </a:lnTo>
                    <a:lnTo>
                      <a:pt x="11323"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3" name="Google Shape;743;p15"/>
              <p:cNvSpPr/>
              <p:nvPr/>
            </p:nvSpPr>
            <p:spPr>
              <a:xfrm>
                <a:off x="5864125" y="3514288"/>
                <a:ext cx="78925" cy="107775"/>
              </a:xfrm>
              <a:custGeom>
                <a:rect b="b" l="l" r="r" t="t"/>
                <a:pathLst>
                  <a:path extrusionOk="0" h="4311" w="3157">
                    <a:moveTo>
                      <a:pt x="1799" y="0"/>
                    </a:moveTo>
                    <a:cubicBezTo>
                      <a:pt x="1811" y="96"/>
                      <a:pt x="1846" y="191"/>
                      <a:pt x="1870" y="286"/>
                    </a:cubicBezTo>
                    <a:cubicBezTo>
                      <a:pt x="1930" y="500"/>
                      <a:pt x="2001" y="750"/>
                      <a:pt x="2096" y="1060"/>
                    </a:cubicBezTo>
                    <a:cubicBezTo>
                      <a:pt x="2275" y="1727"/>
                      <a:pt x="2513" y="2632"/>
                      <a:pt x="2811" y="3620"/>
                    </a:cubicBezTo>
                    <a:cubicBezTo>
                      <a:pt x="2873" y="3817"/>
                      <a:pt x="2935" y="4005"/>
                      <a:pt x="2998" y="4184"/>
                    </a:cubicBezTo>
                    <a:lnTo>
                      <a:pt x="2998" y="4184"/>
                    </a:lnTo>
                    <a:cubicBezTo>
                      <a:pt x="2142" y="4117"/>
                      <a:pt x="1412" y="4071"/>
                      <a:pt x="882" y="4048"/>
                    </a:cubicBezTo>
                    <a:cubicBezTo>
                      <a:pt x="608" y="4037"/>
                      <a:pt x="388" y="4031"/>
                      <a:pt x="236" y="4031"/>
                    </a:cubicBezTo>
                    <a:cubicBezTo>
                      <a:pt x="84" y="4031"/>
                      <a:pt x="1" y="4037"/>
                      <a:pt x="1" y="4048"/>
                    </a:cubicBezTo>
                    <a:lnTo>
                      <a:pt x="227" y="4072"/>
                    </a:lnTo>
                    <a:lnTo>
                      <a:pt x="870" y="4132"/>
                    </a:lnTo>
                    <a:lnTo>
                      <a:pt x="3061" y="4310"/>
                    </a:lnTo>
                    <a:lnTo>
                      <a:pt x="3156" y="4310"/>
                    </a:lnTo>
                    <a:lnTo>
                      <a:pt x="3120" y="4227"/>
                    </a:lnTo>
                    <a:cubicBezTo>
                      <a:pt x="3049" y="4025"/>
                      <a:pt x="2989" y="3810"/>
                      <a:pt x="2918" y="3584"/>
                    </a:cubicBezTo>
                    <a:cubicBezTo>
                      <a:pt x="2620" y="2596"/>
                      <a:pt x="2370" y="1691"/>
                      <a:pt x="2168" y="1036"/>
                    </a:cubicBezTo>
                    <a:cubicBezTo>
                      <a:pt x="2061" y="715"/>
                      <a:pt x="1977" y="453"/>
                      <a:pt x="1918" y="274"/>
                    </a:cubicBezTo>
                    <a:cubicBezTo>
                      <a:pt x="1894" y="179"/>
                      <a:pt x="1846" y="84"/>
                      <a:pt x="1799"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4" name="Google Shape;744;p15"/>
              <p:cNvSpPr/>
              <p:nvPr/>
            </p:nvSpPr>
            <p:spPr>
              <a:xfrm>
                <a:off x="5837650" y="3675013"/>
                <a:ext cx="152125" cy="64925"/>
              </a:xfrm>
              <a:custGeom>
                <a:rect b="b" l="l" r="r" t="t"/>
                <a:pathLst>
                  <a:path extrusionOk="0" h="2597" w="6085">
                    <a:moveTo>
                      <a:pt x="0" y="1"/>
                    </a:moveTo>
                    <a:lnTo>
                      <a:pt x="0" y="1"/>
                    </a:lnTo>
                    <a:cubicBezTo>
                      <a:pt x="72" y="48"/>
                      <a:pt x="143" y="96"/>
                      <a:pt x="227" y="132"/>
                    </a:cubicBezTo>
                    <a:lnTo>
                      <a:pt x="858" y="453"/>
                    </a:lnTo>
                    <a:cubicBezTo>
                      <a:pt x="1393" y="727"/>
                      <a:pt x="2120" y="1120"/>
                      <a:pt x="2941" y="1537"/>
                    </a:cubicBezTo>
                    <a:cubicBezTo>
                      <a:pt x="3644" y="1906"/>
                      <a:pt x="4370" y="2191"/>
                      <a:pt x="5132" y="2394"/>
                    </a:cubicBezTo>
                    <a:cubicBezTo>
                      <a:pt x="5418" y="2465"/>
                      <a:pt x="5656" y="2525"/>
                      <a:pt x="5822" y="2561"/>
                    </a:cubicBezTo>
                    <a:cubicBezTo>
                      <a:pt x="5906" y="2584"/>
                      <a:pt x="6001" y="2596"/>
                      <a:pt x="6084" y="2596"/>
                    </a:cubicBezTo>
                    <a:cubicBezTo>
                      <a:pt x="6084" y="2572"/>
                      <a:pt x="5727" y="2489"/>
                      <a:pt x="5156" y="2310"/>
                    </a:cubicBezTo>
                    <a:cubicBezTo>
                      <a:pt x="4406" y="2084"/>
                      <a:pt x="3679" y="1787"/>
                      <a:pt x="2989" y="1429"/>
                    </a:cubicBezTo>
                    <a:cubicBezTo>
                      <a:pt x="2167" y="1025"/>
                      <a:pt x="1441" y="632"/>
                      <a:pt x="893" y="382"/>
                    </a:cubicBezTo>
                    <a:cubicBezTo>
                      <a:pt x="619" y="251"/>
                      <a:pt x="393" y="155"/>
                      <a:pt x="238" y="84"/>
                    </a:cubicBezTo>
                    <a:cubicBezTo>
                      <a:pt x="167" y="48"/>
                      <a:pt x="84" y="24"/>
                      <a:pt x="0"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5" name="Google Shape;745;p15"/>
              <p:cNvSpPr/>
              <p:nvPr/>
            </p:nvSpPr>
            <p:spPr>
              <a:xfrm>
                <a:off x="5668575" y="3454163"/>
                <a:ext cx="20850" cy="145875"/>
              </a:xfrm>
              <a:custGeom>
                <a:rect b="b" l="l" r="r" t="t"/>
                <a:pathLst>
                  <a:path extrusionOk="0" h="5835" w="834">
                    <a:moveTo>
                      <a:pt x="655" y="0"/>
                    </a:moveTo>
                    <a:cubicBezTo>
                      <a:pt x="632" y="298"/>
                      <a:pt x="608" y="584"/>
                      <a:pt x="560" y="881"/>
                    </a:cubicBezTo>
                    <a:cubicBezTo>
                      <a:pt x="513" y="1143"/>
                      <a:pt x="429" y="1465"/>
                      <a:pt x="334" y="1810"/>
                    </a:cubicBezTo>
                    <a:cubicBezTo>
                      <a:pt x="227" y="2191"/>
                      <a:pt x="143" y="2572"/>
                      <a:pt x="96" y="2965"/>
                    </a:cubicBezTo>
                    <a:cubicBezTo>
                      <a:pt x="1" y="3679"/>
                      <a:pt x="96" y="4406"/>
                      <a:pt x="370" y="5072"/>
                    </a:cubicBezTo>
                    <a:cubicBezTo>
                      <a:pt x="453" y="5275"/>
                      <a:pt x="560" y="5465"/>
                      <a:pt x="667" y="5656"/>
                    </a:cubicBezTo>
                    <a:cubicBezTo>
                      <a:pt x="715" y="5715"/>
                      <a:pt x="763" y="5775"/>
                      <a:pt x="822" y="5834"/>
                    </a:cubicBezTo>
                    <a:cubicBezTo>
                      <a:pt x="834" y="5822"/>
                      <a:pt x="643" y="5549"/>
                      <a:pt x="453" y="5037"/>
                    </a:cubicBezTo>
                    <a:cubicBezTo>
                      <a:pt x="203" y="4370"/>
                      <a:pt x="120" y="3667"/>
                      <a:pt x="203" y="2965"/>
                    </a:cubicBezTo>
                    <a:cubicBezTo>
                      <a:pt x="262" y="2584"/>
                      <a:pt x="346" y="2203"/>
                      <a:pt x="441" y="1822"/>
                    </a:cubicBezTo>
                    <a:cubicBezTo>
                      <a:pt x="524" y="1477"/>
                      <a:pt x="596" y="1155"/>
                      <a:pt x="643" y="881"/>
                    </a:cubicBezTo>
                    <a:cubicBezTo>
                      <a:pt x="667" y="667"/>
                      <a:pt x="691" y="453"/>
                      <a:pt x="679" y="238"/>
                    </a:cubicBezTo>
                    <a:cubicBezTo>
                      <a:pt x="691" y="155"/>
                      <a:pt x="679" y="72"/>
                      <a:pt x="655"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6" name="Google Shape;746;p15"/>
              <p:cNvSpPr/>
              <p:nvPr/>
            </p:nvSpPr>
            <p:spPr>
              <a:xfrm>
                <a:off x="5657275" y="3603888"/>
                <a:ext cx="36325" cy="167000"/>
              </a:xfrm>
              <a:custGeom>
                <a:rect b="b" l="l" r="r" t="t"/>
                <a:pathLst>
                  <a:path extrusionOk="0" h="6680" w="1453">
                    <a:moveTo>
                      <a:pt x="1226" y="0"/>
                    </a:moveTo>
                    <a:lnTo>
                      <a:pt x="1226" y="0"/>
                    </a:lnTo>
                    <a:cubicBezTo>
                      <a:pt x="1334" y="333"/>
                      <a:pt x="1381" y="691"/>
                      <a:pt x="1346" y="1048"/>
                    </a:cubicBezTo>
                    <a:cubicBezTo>
                      <a:pt x="1310" y="1429"/>
                      <a:pt x="1215" y="1810"/>
                      <a:pt x="1060" y="2155"/>
                    </a:cubicBezTo>
                    <a:cubicBezTo>
                      <a:pt x="893" y="2560"/>
                      <a:pt x="655" y="2977"/>
                      <a:pt x="441" y="3441"/>
                    </a:cubicBezTo>
                    <a:cubicBezTo>
                      <a:pt x="238" y="3882"/>
                      <a:pt x="95" y="4346"/>
                      <a:pt x="36" y="4822"/>
                    </a:cubicBezTo>
                    <a:cubicBezTo>
                      <a:pt x="0" y="5227"/>
                      <a:pt x="72" y="5620"/>
                      <a:pt x="262" y="5977"/>
                    </a:cubicBezTo>
                    <a:cubicBezTo>
                      <a:pt x="381" y="6215"/>
                      <a:pt x="560" y="6418"/>
                      <a:pt x="786" y="6560"/>
                    </a:cubicBezTo>
                    <a:cubicBezTo>
                      <a:pt x="857" y="6608"/>
                      <a:pt x="917" y="6632"/>
                      <a:pt x="988" y="6656"/>
                    </a:cubicBezTo>
                    <a:cubicBezTo>
                      <a:pt x="1036" y="6679"/>
                      <a:pt x="1060" y="6679"/>
                      <a:pt x="1060" y="6679"/>
                    </a:cubicBezTo>
                    <a:cubicBezTo>
                      <a:pt x="1060" y="6679"/>
                      <a:pt x="965" y="6632"/>
                      <a:pt x="822" y="6525"/>
                    </a:cubicBezTo>
                    <a:cubicBezTo>
                      <a:pt x="607" y="6370"/>
                      <a:pt x="441" y="6167"/>
                      <a:pt x="333" y="5941"/>
                    </a:cubicBezTo>
                    <a:cubicBezTo>
                      <a:pt x="167" y="5596"/>
                      <a:pt x="107" y="5215"/>
                      <a:pt x="155" y="4834"/>
                    </a:cubicBezTo>
                    <a:cubicBezTo>
                      <a:pt x="214" y="4370"/>
                      <a:pt x="345" y="3917"/>
                      <a:pt x="560" y="3489"/>
                    </a:cubicBezTo>
                    <a:cubicBezTo>
                      <a:pt x="762" y="3036"/>
                      <a:pt x="1000" y="2608"/>
                      <a:pt x="1155" y="2203"/>
                    </a:cubicBezTo>
                    <a:cubicBezTo>
                      <a:pt x="1310" y="1834"/>
                      <a:pt x="1405" y="1453"/>
                      <a:pt x="1441" y="1060"/>
                    </a:cubicBezTo>
                    <a:cubicBezTo>
                      <a:pt x="1453" y="786"/>
                      <a:pt x="1429" y="524"/>
                      <a:pt x="1346" y="274"/>
                    </a:cubicBezTo>
                    <a:cubicBezTo>
                      <a:pt x="1322" y="202"/>
                      <a:pt x="1298" y="131"/>
                      <a:pt x="1262" y="72"/>
                    </a:cubicBezTo>
                    <a:cubicBezTo>
                      <a:pt x="1238" y="24"/>
                      <a:pt x="1226" y="0"/>
                      <a:pt x="1226"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7" name="Google Shape;747;p15"/>
              <p:cNvSpPr/>
              <p:nvPr/>
            </p:nvSpPr>
            <p:spPr>
              <a:xfrm>
                <a:off x="5684050" y="3389863"/>
                <a:ext cx="4800" cy="41400"/>
              </a:xfrm>
              <a:custGeom>
                <a:rect b="b" l="l" r="r" t="t"/>
                <a:pathLst>
                  <a:path extrusionOk="0" h="1656" w="192">
                    <a:moveTo>
                      <a:pt x="120" y="0"/>
                    </a:moveTo>
                    <a:cubicBezTo>
                      <a:pt x="36" y="274"/>
                      <a:pt x="1" y="560"/>
                      <a:pt x="36" y="834"/>
                    </a:cubicBezTo>
                    <a:cubicBezTo>
                      <a:pt x="24" y="1120"/>
                      <a:pt x="72" y="1394"/>
                      <a:pt x="179" y="1655"/>
                    </a:cubicBezTo>
                    <a:cubicBezTo>
                      <a:pt x="191" y="1382"/>
                      <a:pt x="179" y="1108"/>
                      <a:pt x="144" y="834"/>
                    </a:cubicBezTo>
                    <a:cubicBezTo>
                      <a:pt x="155" y="560"/>
                      <a:pt x="144" y="274"/>
                      <a:pt x="120"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8" name="Google Shape;748;p15"/>
              <p:cNvSpPr/>
              <p:nvPr/>
            </p:nvSpPr>
            <p:spPr>
              <a:xfrm>
                <a:off x="5606375" y="3621438"/>
                <a:ext cx="18475" cy="72950"/>
              </a:xfrm>
              <a:custGeom>
                <a:rect b="b" l="l" r="r" t="t"/>
                <a:pathLst>
                  <a:path extrusionOk="0" h="2918" w="739">
                    <a:moveTo>
                      <a:pt x="0" y="1"/>
                    </a:moveTo>
                    <a:cubicBezTo>
                      <a:pt x="500" y="894"/>
                      <a:pt x="715" y="1906"/>
                      <a:pt x="619" y="2918"/>
                    </a:cubicBezTo>
                    <a:cubicBezTo>
                      <a:pt x="679" y="2775"/>
                      <a:pt x="703" y="2632"/>
                      <a:pt x="715" y="2477"/>
                    </a:cubicBezTo>
                    <a:cubicBezTo>
                      <a:pt x="738" y="2108"/>
                      <a:pt x="726" y="1739"/>
                      <a:pt x="643" y="1382"/>
                    </a:cubicBezTo>
                    <a:cubicBezTo>
                      <a:pt x="572" y="1024"/>
                      <a:pt x="441" y="691"/>
                      <a:pt x="262" y="370"/>
                    </a:cubicBezTo>
                    <a:cubicBezTo>
                      <a:pt x="203" y="227"/>
                      <a:pt x="107" y="108"/>
                      <a:pt x="0"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9" name="Google Shape;749;p15"/>
              <p:cNvSpPr/>
              <p:nvPr/>
            </p:nvSpPr>
            <p:spPr>
              <a:xfrm>
                <a:off x="5904325" y="3395288"/>
                <a:ext cx="45850" cy="35975"/>
              </a:xfrm>
              <a:custGeom>
                <a:rect b="b" l="l" r="r" t="t"/>
                <a:pathLst>
                  <a:path extrusionOk="0" h="1439" w="1834">
                    <a:moveTo>
                      <a:pt x="1548" y="1"/>
                    </a:moveTo>
                    <a:cubicBezTo>
                      <a:pt x="1521" y="1"/>
                      <a:pt x="1495" y="4"/>
                      <a:pt x="1465" y="10"/>
                    </a:cubicBezTo>
                    <a:cubicBezTo>
                      <a:pt x="1167" y="45"/>
                      <a:pt x="881" y="164"/>
                      <a:pt x="631" y="355"/>
                    </a:cubicBezTo>
                    <a:cubicBezTo>
                      <a:pt x="381" y="534"/>
                      <a:pt x="191" y="784"/>
                      <a:pt x="72" y="1069"/>
                    </a:cubicBezTo>
                    <a:cubicBezTo>
                      <a:pt x="12" y="1177"/>
                      <a:pt x="0" y="1319"/>
                      <a:pt x="24" y="1438"/>
                    </a:cubicBezTo>
                    <a:cubicBezTo>
                      <a:pt x="48" y="1438"/>
                      <a:pt x="48" y="1296"/>
                      <a:pt x="143" y="1105"/>
                    </a:cubicBezTo>
                    <a:cubicBezTo>
                      <a:pt x="274" y="843"/>
                      <a:pt x="465" y="629"/>
                      <a:pt x="703" y="462"/>
                    </a:cubicBezTo>
                    <a:cubicBezTo>
                      <a:pt x="929" y="284"/>
                      <a:pt x="1191" y="153"/>
                      <a:pt x="1477" y="93"/>
                    </a:cubicBezTo>
                    <a:cubicBezTo>
                      <a:pt x="1524" y="81"/>
                      <a:pt x="1572" y="81"/>
                      <a:pt x="1620" y="81"/>
                    </a:cubicBezTo>
                    <a:lnTo>
                      <a:pt x="1739" y="81"/>
                    </a:lnTo>
                    <a:cubicBezTo>
                      <a:pt x="1758" y="81"/>
                      <a:pt x="1800" y="96"/>
                      <a:pt x="1822" y="96"/>
                    </a:cubicBezTo>
                    <a:cubicBezTo>
                      <a:pt x="1827" y="96"/>
                      <a:pt x="1831" y="95"/>
                      <a:pt x="1834" y="93"/>
                    </a:cubicBezTo>
                    <a:cubicBezTo>
                      <a:pt x="1834" y="93"/>
                      <a:pt x="1810" y="69"/>
                      <a:pt x="1751" y="34"/>
                    </a:cubicBezTo>
                    <a:cubicBezTo>
                      <a:pt x="1703" y="22"/>
                      <a:pt x="1667" y="10"/>
                      <a:pt x="1631" y="10"/>
                    </a:cubicBezTo>
                    <a:cubicBezTo>
                      <a:pt x="1602" y="4"/>
                      <a:pt x="1575" y="1"/>
                      <a:pt x="1548"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0" name="Google Shape;750;p15"/>
              <p:cNvSpPr/>
              <p:nvPr/>
            </p:nvSpPr>
            <p:spPr>
              <a:xfrm>
                <a:off x="5882000" y="3536313"/>
                <a:ext cx="45850" cy="83375"/>
              </a:xfrm>
              <a:custGeom>
                <a:rect b="b" l="l" r="r" t="t"/>
                <a:pathLst>
                  <a:path extrusionOk="0" h="3335" w="1834">
                    <a:moveTo>
                      <a:pt x="1334" y="0"/>
                    </a:moveTo>
                    <a:lnTo>
                      <a:pt x="1334" y="0"/>
                    </a:lnTo>
                    <a:cubicBezTo>
                      <a:pt x="1370" y="917"/>
                      <a:pt x="1274" y="1834"/>
                      <a:pt x="1084" y="2727"/>
                    </a:cubicBezTo>
                    <a:cubicBezTo>
                      <a:pt x="679" y="2786"/>
                      <a:pt x="298" y="2977"/>
                      <a:pt x="0" y="3251"/>
                    </a:cubicBezTo>
                    <a:lnTo>
                      <a:pt x="1834" y="3334"/>
                    </a:lnTo>
                    <a:lnTo>
                      <a:pt x="1739" y="1274"/>
                    </a:lnTo>
                    <a:lnTo>
                      <a:pt x="1417" y="167"/>
                    </a:lnTo>
                    <a:lnTo>
                      <a:pt x="1334" y="0"/>
                    </a:lnTo>
                    <a:close/>
                  </a:path>
                </a:pathLst>
              </a:custGeom>
              <a:solidFill>
                <a:srgbClr val="000000">
                  <a:alpha val="3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1" name="Google Shape;751;p15"/>
              <p:cNvSpPr/>
              <p:nvPr/>
            </p:nvSpPr>
            <p:spPr>
              <a:xfrm>
                <a:off x="5746275" y="3366063"/>
                <a:ext cx="127400" cy="23225"/>
              </a:xfrm>
              <a:custGeom>
                <a:rect b="b" l="l" r="r" t="t"/>
                <a:pathLst>
                  <a:path extrusionOk="0" h="929" w="5096">
                    <a:moveTo>
                      <a:pt x="24" y="0"/>
                    </a:moveTo>
                    <a:cubicBezTo>
                      <a:pt x="0" y="71"/>
                      <a:pt x="0" y="155"/>
                      <a:pt x="24" y="214"/>
                    </a:cubicBezTo>
                    <a:cubicBezTo>
                      <a:pt x="95" y="417"/>
                      <a:pt x="250" y="571"/>
                      <a:pt x="441" y="631"/>
                    </a:cubicBezTo>
                    <a:cubicBezTo>
                      <a:pt x="1072" y="833"/>
                      <a:pt x="1726" y="929"/>
                      <a:pt x="2393" y="929"/>
                    </a:cubicBezTo>
                    <a:cubicBezTo>
                      <a:pt x="3048" y="917"/>
                      <a:pt x="3715" y="822"/>
                      <a:pt x="4346" y="631"/>
                    </a:cubicBezTo>
                    <a:cubicBezTo>
                      <a:pt x="4536" y="571"/>
                      <a:pt x="4715" y="500"/>
                      <a:pt x="4905" y="417"/>
                    </a:cubicBezTo>
                    <a:cubicBezTo>
                      <a:pt x="4965" y="393"/>
                      <a:pt x="5036" y="357"/>
                      <a:pt x="5096" y="321"/>
                    </a:cubicBezTo>
                    <a:cubicBezTo>
                      <a:pt x="5096" y="319"/>
                      <a:pt x="5094" y="318"/>
                      <a:pt x="5089" y="318"/>
                    </a:cubicBezTo>
                    <a:cubicBezTo>
                      <a:pt x="5043" y="318"/>
                      <a:pt x="4757" y="427"/>
                      <a:pt x="4322" y="536"/>
                    </a:cubicBezTo>
                    <a:cubicBezTo>
                      <a:pt x="3691" y="702"/>
                      <a:pt x="3036" y="798"/>
                      <a:pt x="2393" y="798"/>
                    </a:cubicBezTo>
                    <a:cubicBezTo>
                      <a:pt x="2352" y="798"/>
                      <a:pt x="2311" y="799"/>
                      <a:pt x="2271" y="799"/>
                    </a:cubicBezTo>
                    <a:cubicBezTo>
                      <a:pt x="1658" y="799"/>
                      <a:pt x="1056" y="715"/>
                      <a:pt x="464" y="548"/>
                    </a:cubicBezTo>
                    <a:cubicBezTo>
                      <a:pt x="286" y="500"/>
                      <a:pt x="131" y="369"/>
                      <a:pt x="60" y="191"/>
                    </a:cubicBezTo>
                    <a:cubicBezTo>
                      <a:pt x="36" y="131"/>
                      <a:pt x="24" y="60"/>
                      <a:pt x="24"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2" name="Google Shape;752;p15"/>
              <p:cNvSpPr/>
              <p:nvPr/>
            </p:nvSpPr>
            <p:spPr>
              <a:xfrm>
                <a:off x="5968625" y="3508338"/>
                <a:ext cx="13100" cy="32175"/>
              </a:xfrm>
              <a:custGeom>
                <a:rect b="b" l="l" r="r" t="t"/>
                <a:pathLst>
                  <a:path extrusionOk="0" h="1287" w="524">
                    <a:moveTo>
                      <a:pt x="524" y="0"/>
                    </a:moveTo>
                    <a:cubicBezTo>
                      <a:pt x="381" y="191"/>
                      <a:pt x="274" y="405"/>
                      <a:pt x="214" y="619"/>
                    </a:cubicBezTo>
                    <a:cubicBezTo>
                      <a:pt x="107" y="834"/>
                      <a:pt x="36" y="1060"/>
                      <a:pt x="0" y="1286"/>
                    </a:cubicBezTo>
                    <a:cubicBezTo>
                      <a:pt x="143" y="1096"/>
                      <a:pt x="250" y="893"/>
                      <a:pt x="322" y="667"/>
                    </a:cubicBezTo>
                    <a:cubicBezTo>
                      <a:pt x="417" y="465"/>
                      <a:pt x="488" y="238"/>
                      <a:pt x="524"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3" name="Google Shape;753;p15"/>
              <p:cNvSpPr/>
              <p:nvPr/>
            </p:nvSpPr>
            <p:spPr>
              <a:xfrm>
                <a:off x="5995100" y="3614588"/>
                <a:ext cx="37525" cy="11650"/>
              </a:xfrm>
              <a:custGeom>
                <a:rect b="b" l="l" r="r" t="t"/>
                <a:pathLst>
                  <a:path extrusionOk="0" h="466" w="1501">
                    <a:moveTo>
                      <a:pt x="1" y="1"/>
                    </a:moveTo>
                    <a:lnTo>
                      <a:pt x="1" y="1"/>
                    </a:lnTo>
                    <a:cubicBezTo>
                      <a:pt x="227" y="132"/>
                      <a:pt x="477" y="227"/>
                      <a:pt x="739" y="286"/>
                    </a:cubicBezTo>
                    <a:cubicBezTo>
                      <a:pt x="977" y="382"/>
                      <a:pt x="1239" y="441"/>
                      <a:pt x="1501" y="465"/>
                    </a:cubicBezTo>
                    <a:cubicBezTo>
                      <a:pt x="1275" y="334"/>
                      <a:pt x="1025" y="239"/>
                      <a:pt x="763" y="179"/>
                    </a:cubicBezTo>
                    <a:cubicBezTo>
                      <a:pt x="525" y="84"/>
                      <a:pt x="263" y="25"/>
                      <a:pt x="1"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4" name="Google Shape;754;p15"/>
              <p:cNvSpPr/>
              <p:nvPr/>
            </p:nvSpPr>
            <p:spPr>
              <a:xfrm>
                <a:off x="5998975" y="3657163"/>
                <a:ext cx="4200" cy="33050"/>
              </a:xfrm>
              <a:custGeom>
                <a:rect b="b" l="l" r="r" t="t"/>
                <a:pathLst>
                  <a:path extrusionOk="0" h="1322" w="168">
                    <a:moveTo>
                      <a:pt x="60" y="0"/>
                    </a:moveTo>
                    <a:cubicBezTo>
                      <a:pt x="12" y="215"/>
                      <a:pt x="0" y="441"/>
                      <a:pt x="24" y="667"/>
                    </a:cubicBezTo>
                    <a:cubicBezTo>
                      <a:pt x="12" y="893"/>
                      <a:pt x="36" y="1108"/>
                      <a:pt x="96" y="1322"/>
                    </a:cubicBezTo>
                    <a:cubicBezTo>
                      <a:pt x="155" y="1108"/>
                      <a:pt x="167" y="881"/>
                      <a:pt x="131" y="667"/>
                    </a:cubicBezTo>
                    <a:cubicBezTo>
                      <a:pt x="155" y="441"/>
                      <a:pt x="120" y="215"/>
                      <a:pt x="60"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5" name="Google Shape;755;p15"/>
              <p:cNvSpPr/>
              <p:nvPr/>
            </p:nvSpPr>
            <p:spPr>
              <a:xfrm>
                <a:off x="5909675" y="3645838"/>
                <a:ext cx="25025" cy="22350"/>
              </a:xfrm>
              <a:custGeom>
                <a:rect b="b" l="l" r="r" t="t"/>
                <a:pathLst>
                  <a:path extrusionOk="0" h="894" w="1001">
                    <a:moveTo>
                      <a:pt x="1001" y="1"/>
                    </a:moveTo>
                    <a:lnTo>
                      <a:pt x="1001" y="1"/>
                    </a:lnTo>
                    <a:cubicBezTo>
                      <a:pt x="584" y="191"/>
                      <a:pt x="239" y="501"/>
                      <a:pt x="1" y="882"/>
                    </a:cubicBezTo>
                    <a:lnTo>
                      <a:pt x="1" y="894"/>
                    </a:lnTo>
                    <a:cubicBezTo>
                      <a:pt x="179" y="763"/>
                      <a:pt x="358" y="620"/>
                      <a:pt x="513" y="465"/>
                    </a:cubicBezTo>
                    <a:cubicBezTo>
                      <a:pt x="691" y="322"/>
                      <a:pt x="858" y="168"/>
                      <a:pt x="1001"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6" name="Google Shape;756;p15"/>
              <p:cNvSpPr/>
              <p:nvPr/>
            </p:nvSpPr>
            <p:spPr>
              <a:xfrm>
                <a:off x="5844200" y="3629163"/>
                <a:ext cx="19075" cy="19100"/>
              </a:xfrm>
              <a:custGeom>
                <a:rect b="b" l="l" r="r" t="t"/>
                <a:pathLst>
                  <a:path extrusionOk="0" h="764" w="763">
                    <a:moveTo>
                      <a:pt x="28" y="0"/>
                    </a:moveTo>
                    <a:cubicBezTo>
                      <a:pt x="26" y="0"/>
                      <a:pt x="25" y="1"/>
                      <a:pt x="24" y="1"/>
                    </a:cubicBezTo>
                    <a:cubicBezTo>
                      <a:pt x="0" y="25"/>
                      <a:pt x="143" y="215"/>
                      <a:pt x="334" y="418"/>
                    </a:cubicBezTo>
                    <a:cubicBezTo>
                      <a:pt x="528" y="624"/>
                      <a:pt x="701" y="764"/>
                      <a:pt x="735" y="764"/>
                    </a:cubicBezTo>
                    <a:cubicBezTo>
                      <a:pt x="736" y="764"/>
                      <a:pt x="737" y="764"/>
                      <a:pt x="738" y="763"/>
                    </a:cubicBezTo>
                    <a:cubicBezTo>
                      <a:pt x="762" y="739"/>
                      <a:pt x="619" y="549"/>
                      <a:pt x="417" y="346"/>
                    </a:cubicBezTo>
                    <a:cubicBezTo>
                      <a:pt x="234" y="140"/>
                      <a:pt x="62" y="0"/>
                      <a:pt x="28"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7" name="Google Shape;757;p15"/>
              <p:cNvSpPr/>
              <p:nvPr/>
            </p:nvSpPr>
            <p:spPr>
              <a:xfrm>
                <a:off x="5935275" y="3442238"/>
                <a:ext cx="28900" cy="18500"/>
              </a:xfrm>
              <a:custGeom>
                <a:rect b="b" l="l" r="r" t="t"/>
                <a:pathLst>
                  <a:path extrusionOk="0" h="740" w="1156">
                    <a:moveTo>
                      <a:pt x="1" y="1"/>
                    </a:moveTo>
                    <a:lnTo>
                      <a:pt x="1" y="1"/>
                    </a:lnTo>
                    <a:cubicBezTo>
                      <a:pt x="346" y="311"/>
                      <a:pt x="739" y="561"/>
                      <a:pt x="1155" y="739"/>
                    </a:cubicBezTo>
                    <a:cubicBezTo>
                      <a:pt x="822" y="430"/>
                      <a:pt x="429" y="180"/>
                      <a:pt x="1"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8" name="Google Shape;758;p15"/>
              <p:cNvSpPr/>
              <p:nvPr/>
            </p:nvSpPr>
            <p:spPr>
              <a:xfrm>
                <a:off x="5862050" y="3392238"/>
                <a:ext cx="13725" cy="32775"/>
              </a:xfrm>
              <a:custGeom>
                <a:rect b="b" l="l" r="r" t="t"/>
                <a:pathLst>
                  <a:path extrusionOk="0" h="1311" w="549">
                    <a:moveTo>
                      <a:pt x="548" y="1"/>
                    </a:moveTo>
                    <a:cubicBezTo>
                      <a:pt x="394" y="191"/>
                      <a:pt x="263" y="394"/>
                      <a:pt x="191" y="632"/>
                    </a:cubicBezTo>
                    <a:cubicBezTo>
                      <a:pt x="84" y="846"/>
                      <a:pt x="13" y="1072"/>
                      <a:pt x="1" y="1310"/>
                    </a:cubicBezTo>
                    <a:cubicBezTo>
                      <a:pt x="120" y="1108"/>
                      <a:pt x="227" y="894"/>
                      <a:pt x="298" y="667"/>
                    </a:cubicBezTo>
                    <a:cubicBezTo>
                      <a:pt x="405" y="465"/>
                      <a:pt x="489" y="239"/>
                      <a:pt x="548"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9" name="Google Shape;759;p15"/>
              <p:cNvSpPr/>
              <p:nvPr/>
            </p:nvSpPr>
            <p:spPr>
              <a:xfrm>
                <a:off x="5855200" y="3495838"/>
                <a:ext cx="31275" cy="21450"/>
              </a:xfrm>
              <a:custGeom>
                <a:rect b="b" l="l" r="r" t="t"/>
                <a:pathLst>
                  <a:path extrusionOk="0" h="858" w="1251">
                    <a:moveTo>
                      <a:pt x="1251" y="0"/>
                    </a:moveTo>
                    <a:cubicBezTo>
                      <a:pt x="1025" y="107"/>
                      <a:pt x="810" y="250"/>
                      <a:pt x="608" y="405"/>
                    </a:cubicBezTo>
                    <a:cubicBezTo>
                      <a:pt x="394" y="536"/>
                      <a:pt x="179" y="679"/>
                      <a:pt x="1" y="857"/>
                    </a:cubicBezTo>
                    <a:cubicBezTo>
                      <a:pt x="239" y="786"/>
                      <a:pt x="477" y="667"/>
                      <a:pt x="668" y="500"/>
                    </a:cubicBezTo>
                    <a:cubicBezTo>
                      <a:pt x="894" y="369"/>
                      <a:pt x="1096" y="203"/>
                      <a:pt x="1251"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0" name="Google Shape;760;p15"/>
              <p:cNvSpPr/>
              <p:nvPr/>
            </p:nvSpPr>
            <p:spPr>
              <a:xfrm>
                <a:off x="5802225" y="3561913"/>
                <a:ext cx="43175" cy="22950"/>
              </a:xfrm>
              <a:custGeom>
                <a:rect b="b" l="l" r="r" t="t"/>
                <a:pathLst>
                  <a:path extrusionOk="0" h="918" w="1727">
                    <a:moveTo>
                      <a:pt x="0" y="0"/>
                    </a:moveTo>
                    <a:lnTo>
                      <a:pt x="0" y="0"/>
                    </a:lnTo>
                    <a:cubicBezTo>
                      <a:pt x="262" y="203"/>
                      <a:pt x="536" y="381"/>
                      <a:pt x="834" y="512"/>
                    </a:cubicBezTo>
                    <a:cubicBezTo>
                      <a:pt x="1120" y="679"/>
                      <a:pt x="1417" y="810"/>
                      <a:pt x="1727" y="917"/>
                    </a:cubicBezTo>
                    <a:cubicBezTo>
                      <a:pt x="1465" y="715"/>
                      <a:pt x="1179" y="548"/>
                      <a:pt x="893" y="405"/>
                    </a:cubicBezTo>
                    <a:cubicBezTo>
                      <a:pt x="608" y="238"/>
                      <a:pt x="310" y="107"/>
                      <a:pt x="0"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1" name="Google Shape;761;p15"/>
              <p:cNvSpPr/>
              <p:nvPr/>
            </p:nvSpPr>
            <p:spPr>
              <a:xfrm>
                <a:off x="5777525" y="3477963"/>
                <a:ext cx="7450" cy="30400"/>
              </a:xfrm>
              <a:custGeom>
                <a:rect b="b" l="l" r="r" t="t"/>
                <a:pathLst>
                  <a:path extrusionOk="0" h="1216" w="298">
                    <a:moveTo>
                      <a:pt x="286" y="1"/>
                    </a:moveTo>
                    <a:lnTo>
                      <a:pt x="286" y="1"/>
                    </a:lnTo>
                    <a:cubicBezTo>
                      <a:pt x="191" y="179"/>
                      <a:pt x="119" y="382"/>
                      <a:pt x="95" y="596"/>
                    </a:cubicBezTo>
                    <a:cubicBezTo>
                      <a:pt x="24" y="798"/>
                      <a:pt x="0" y="1001"/>
                      <a:pt x="0" y="1215"/>
                    </a:cubicBezTo>
                    <a:cubicBezTo>
                      <a:pt x="107" y="1025"/>
                      <a:pt x="179" y="822"/>
                      <a:pt x="203" y="620"/>
                    </a:cubicBezTo>
                    <a:cubicBezTo>
                      <a:pt x="274" y="417"/>
                      <a:pt x="298" y="215"/>
                      <a:pt x="286"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2" name="Google Shape;762;p15"/>
              <p:cNvSpPr/>
              <p:nvPr/>
            </p:nvSpPr>
            <p:spPr>
              <a:xfrm>
                <a:off x="5710850" y="3527963"/>
                <a:ext cx="15800" cy="31300"/>
              </a:xfrm>
              <a:custGeom>
                <a:rect b="b" l="l" r="r" t="t"/>
                <a:pathLst>
                  <a:path extrusionOk="0" h="1252" w="632">
                    <a:moveTo>
                      <a:pt x="631" y="1"/>
                    </a:moveTo>
                    <a:lnTo>
                      <a:pt x="631" y="1"/>
                    </a:lnTo>
                    <a:cubicBezTo>
                      <a:pt x="476" y="180"/>
                      <a:pt x="357" y="382"/>
                      <a:pt x="262" y="596"/>
                    </a:cubicBezTo>
                    <a:cubicBezTo>
                      <a:pt x="143" y="799"/>
                      <a:pt x="48" y="1025"/>
                      <a:pt x="0" y="1251"/>
                    </a:cubicBezTo>
                    <a:cubicBezTo>
                      <a:pt x="155" y="1073"/>
                      <a:pt x="274" y="870"/>
                      <a:pt x="369" y="656"/>
                    </a:cubicBezTo>
                    <a:cubicBezTo>
                      <a:pt x="488" y="453"/>
                      <a:pt x="584" y="227"/>
                      <a:pt x="631"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3" name="Google Shape;763;p15"/>
              <p:cNvSpPr/>
              <p:nvPr/>
            </p:nvSpPr>
            <p:spPr>
              <a:xfrm>
                <a:off x="5720075" y="3412788"/>
                <a:ext cx="28900" cy="20550"/>
              </a:xfrm>
              <a:custGeom>
                <a:rect b="b" l="l" r="r" t="t"/>
                <a:pathLst>
                  <a:path extrusionOk="0" h="822" w="1156">
                    <a:moveTo>
                      <a:pt x="0" y="0"/>
                    </a:moveTo>
                    <a:cubicBezTo>
                      <a:pt x="155" y="191"/>
                      <a:pt x="346" y="346"/>
                      <a:pt x="548" y="465"/>
                    </a:cubicBezTo>
                    <a:cubicBezTo>
                      <a:pt x="727" y="619"/>
                      <a:pt x="929" y="738"/>
                      <a:pt x="1155" y="822"/>
                    </a:cubicBezTo>
                    <a:cubicBezTo>
                      <a:pt x="822" y="488"/>
                      <a:pt x="429" y="215"/>
                      <a:pt x="0"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4" name="Google Shape;764;p15"/>
              <p:cNvSpPr/>
              <p:nvPr/>
            </p:nvSpPr>
            <p:spPr>
              <a:xfrm>
                <a:off x="5781975" y="3398488"/>
                <a:ext cx="10150" cy="18800"/>
              </a:xfrm>
              <a:custGeom>
                <a:rect b="b" l="l" r="r" t="t"/>
                <a:pathLst>
                  <a:path extrusionOk="0" h="752" w="406">
                    <a:moveTo>
                      <a:pt x="378" y="0"/>
                    </a:moveTo>
                    <a:cubicBezTo>
                      <a:pt x="338" y="0"/>
                      <a:pt x="235" y="151"/>
                      <a:pt x="144" y="346"/>
                    </a:cubicBezTo>
                    <a:cubicBezTo>
                      <a:pt x="48" y="560"/>
                      <a:pt x="1" y="727"/>
                      <a:pt x="25" y="751"/>
                    </a:cubicBezTo>
                    <a:cubicBezTo>
                      <a:pt x="26" y="751"/>
                      <a:pt x="27" y="752"/>
                      <a:pt x="29" y="752"/>
                    </a:cubicBezTo>
                    <a:cubicBezTo>
                      <a:pt x="67" y="752"/>
                      <a:pt x="159" y="600"/>
                      <a:pt x="251" y="394"/>
                    </a:cubicBezTo>
                    <a:cubicBezTo>
                      <a:pt x="334" y="191"/>
                      <a:pt x="406" y="13"/>
                      <a:pt x="382" y="1"/>
                    </a:cubicBezTo>
                    <a:cubicBezTo>
                      <a:pt x="381" y="0"/>
                      <a:pt x="379" y="0"/>
                      <a:pt x="378"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5" name="Google Shape;765;p15"/>
              <p:cNvSpPr/>
              <p:nvPr/>
            </p:nvSpPr>
            <p:spPr>
              <a:xfrm>
                <a:off x="5820375" y="3360888"/>
                <a:ext cx="19675" cy="2925"/>
              </a:xfrm>
              <a:custGeom>
                <a:rect b="b" l="l" r="r" t="t"/>
                <a:pathLst>
                  <a:path extrusionOk="0" h="117" w="787">
                    <a:moveTo>
                      <a:pt x="237" y="0"/>
                    </a:moveTo>
                    <a:cubicBezTo>
                      <a:pt x="94" y="0"/>
                      <a:pt x="1" y="14"/>
                      <a:pt x="1" y="40"/>
                    </a:cubicBezTo>
                    <a:cubicBezTo>
                      <a:pt x="1" y="76"/>
                      <a:pt x="167" y="112"/>
                      <a:pt x="394" y="112"/>
                    </a:cubicBezTo>
                    <a:cubicBezTo>
                      <a:pt x="447" y="115"/>
                      <a:pt x="499" y="116"/>
                      <a:pt x="545" y="116"/>
                    </a:cubicBezTo>
                    <a:cubicBezTo>
                      <a:pt x="686" y="116"/>
                      <a:pt x="787" y="103"/>
                      <a:pt x="787" y="76"/>
                    </a:cubicBezTo>
                    <a:cubicBezTo>
                      <a:pt x="787" y="40"/>
                      <a:pt x="608" y="5"/>
                      <a:pt x="394" y="5"/>
                    </a:cubicBezTo>
                    <a:cubicBezTo>
                      <a:pt x="337" y="2"/>
                      <a:pt x="284" y="0"/>
                      <a:pt x="237"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6" name="Google Shape;766;p15"/>
              <p:cNvSpPr/>
              <p:nvPr/>
            </p:nvSpPr>
            <p:spPr>
              <a:xfrm>
                <a:off x="5765325" y="3348413"/>
                <a:ext cx="11925" cy="14475"/>
              </a:xfrm>
              <a:custGeom>
                <a:rect b="b" l="l" r="r" t="t"/>
                <a:pathLst>
                  <a:path extrusionOk="0" h="579" w="477">
                    <a:moveTo>
                      <a:pt x="32" y="0"/>
                    </a:moveTo>
                    <a:cubicBezTo>
                      <a:pt x="29" y="0"/>
                      <a:pt x="26" y="1"/>
                      <a:pt x="24" y="4"/>
                    </a:cubicBezTo>
                    <a:cubicBezTo>
                      <a:pt x="0" y="27"/>
                      <a:pt x="72" y="170"/>
                      <a:pt x="191" y="325"/>
                    </a:cubicBezTo>
                    <a:cubicBezTo>
                      <a:pt x="299" y="466"/>
                      <a:pt x="408" y="578"/>
                      <a:pt x="444" y="578"/>
                    </a:cubicBezTo>
                    <a:cubicBezTo>
                      <a:pt x="448" y="578"/>
                      <a:pt x="450" y="577"/>
                      <a:pt x="453" y="575"/>
                    </a:cubicBezTo>
                    <a:cubicBezTo>
                      <a:pt x="476" y="551"/>
                      <a:pt x="405" y="408"/>
                      <a:pt x="286" y="254"/>
                    </a:cubicBezTo>
                    <a:cubicBezTo>
                      <a:pt x="177" y="112"/>
                      <a:pt x="68" y="0"/>
                      <a:pt x="32"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7" name="Google Shape;767;p15"/>
              <p:cNvSpPr/>
              <p:nvPr/>
            </p:nvSpPr>
            <p:spPr>
              <a:xfrm>
                <a:off x="5655175" y="3441063"/>
                <a:ext cx="5400" cy="34850"/>
              </a:xfrm>
              <a:custGeom>
                <a:rect b="b" l="l" r="r" t="t"/>
                <a:pathLst>
                  <a:path extrusionOk="0" h="1394" w="216">
                    <a:moveTo>
                      <a:pt x="179" y="0"/>
                    </a:moveTo>
                    <a:lnTo>
                      <a:pt x="179" y="0"/>
                    </a:lnTo>
                    <a:cubicBezTo>
                      <a:pt x="60" y="453"/>
                      <a:pt x="1" y="929"/>
                      <a:pt x="25" y="1393"/>
                    </a:cubicBezTo>
                    <a:cubicBezTo>
                      <a:pt x="108" y="1179"/>
                      <a:pt x="156" y="941"/>
                      <a:pt x="167" y="703"/>
                    </a:cubicBezTo>
                    <a:cubicBezTo>
                      <a:pt x="215" y="477"/>
                      <a:pt x="215" y="238"/>
                      <a:pt x="179"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8" name="Google Shape;768;p15"/>
              <p:cNvSpPr/>
              <p:nvPr/>
            </p:nvSpPr>
            <p:spPr>
              <a:xfrm>
                <a:off x="5641500" y="3520838"/>
                <a:ext cx="19075" cy="23875"/>
              </a:xfrm>
              <a:custGeom>
                <a:rect b="b" l="l" r="r" t="t"/>
                <a:pathLst>
                  <a:path extrusionOk="0" h="955" w="763">
                    <a:moveTo>
                      <a:pt x="762" y="0"/>
                    </a:moveTo>
                    <a:lnTo>
                      <a:pt x="762" y="0"/>
                    </a:lnTo>
                    <a:cubicBezTo>
                      <a:pt x="488" y="298"/>
                      <a:pt x="226" y="619"/>
                      <a:pt x="0" y="953"/>
                    </a:cubicBezTo>
                    <a:lnTo>
                      <a:pt x="12" y="953"/>
                    </a:lnTo>
                    <a:cubicBezTo>
                      <a:pt x="13" y="954"/>
                      <a:pt x="16" y="955"/>
                      <a:pt x="18" y="955"/>
                    </a:cubicBezTo>
                    <a:cubicBezTo>
                      <a:pt x="61" y="955"/>
                      <a:pt x="262" y="782"/>
                      <a:pt x="453" y="536"/>
                    </a:cubicBezTo>
                    <a:cubicBezTo>
                      <a:pt x="595" y="381"/>
                      <a:pt x="703" y="203"/>
                      <a:pt x="762"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9" name="Google Shape;769;p15"/>
              <p:cNvSpPr/>
              <p:nvPr/>
            </p:nvSpPr>
            <p:spPr>
              <a:xfrm>
                <a:off x="5645350" y="3585713"/>
                <a:ext cx="16100" cy="29500"/>
              </a:xfrm>
              <a:custGeom>
                <a:rect b="b" l="l" r="r" t="t"/>
                <a:pathLst>
                  <a:path extrusionOk="0" h="1180" w="644">
                    <a:moveTo>
                      <a:pt x="1" y="1"/>
                    </a:moveTo>
                    <a:cubicBezTo>
                      <a:pt x="60" y="227"/>
                      <a:pt x="156" y="429"/>
                      <a:pt x="275" y="620"/>
                    </a:cubicBezTo>
                    <a:cubicBezTo>
                      <a:pt x="370" y="834"/>
                      <a:pt x="489" y="1025"/>
                      <a:pt x="644" y="1180"/>
                    </a:cubicBezTo>
                    <a:cubicBezTo>
                      <a:pt x="596" y="965"/>
                      <a:pt x="501" y="751"/>
                      <a:pt x="382" y="572"/>
                    </a:cubicBezTo>
                    <a:cubicBezTo>
                      <a:pt x="287" y="358"/>
                      <a:pt x="156" y="167"/>
                      <a:pt x="1"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0" name="Google Shape;770;p15"/>
              <p:cNvSpPr/>
              <p:nvPr/>
            </p:nvSpPr>
            <p:spPr>
              <a:xfrm>
                <a:off x="5637625" y="3680363"/>
                <a:ext cx="14000" cy="37550"/>
              </a:xfrm>
              <a:custGeom>
                <a:rect b="b" l="l" r="r" t="t"/>
                <a:pathLst>
                  <a:path extrusionOk="0" h="1502" w="560">
                    <a:moveTo>
                      <a:pt x="560" y="1"/>
                    </a:moveTo>
                    <a:lnTo>
                      <a:pt x="560" y="1"/>
                    </a:lnTo>
                    <a:cubicBezTo>
                      <a:pt x="405" y="227"/>
                      <a:pt x="298" y="477"/>
                      <a:pt x="227" y="727"/>
                    </a:cubicBezTo>
                    <a:cubicBezTo>
                      <a:pt x="119" y="977"/>
                      <a:pt x="36" y="1239"/>
                      <a:pt x="0" y="1501"/>
                    </a:cubicBezTo>
                    <a:cubicBezTo>
                      <a:pt x="143" y="1275"/>
                      <a:pt x="262" y="1025"/>
                      <a:pt x="334" y="775"/>
                    </a:cubicBezTo>
                    <a:cubicBezTo>
                      <a:pt x="441" y="525"/>
                      <a:pt x="512" y="275"/>
                      <a:pt x="560"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1" name="Google Shape;771;p15"/>
              <p:cNvSpPr/>
              <p:nvPr/>
            </p:nvSpPr>
            <p:spPr>
              <a:xfrm>
                <a:off x="5565875" y="3668163"/>
                <a:ext cx="26825" cy="12525"/>
              </a:xfrm>
              <a:custGeom>
                <a:rect b="b" l="l" r="r" t="t"/>
                <a:pathLst>
                  <a:path extrusionOk="0" h="501" w="1073">
                    <a:moveTo>
                      <a:pt x="1072" y="1"/>
                    </a:moveTo>
                    <a:lnTo>
                      <a:pt x="1072" y="1"/>
                    </a:lnTo>
                    <a:cubicBezTo>
                      <a:pt x="691" y="96"/>
                      <a:pt x="322" y="263"/>
                      <a:pt x="1" y="501"/>
                    </a:cubicBezTo>
                    <a:cubicBezTo>
                      <a:pt x="394" y="406"/>
                      <a:pt x="751" y="227"/>
                      <a:pt x="1072"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2" name="Google Shape;772;p15"/>
              <p:cNvSpPr/>
              <p:nvPr/>
            </p:nvSpPr>
            <p:spPr>
              <a:xfrm>
                <a:off x="5518850" y="3608038"/>
                <a:ext cx="8075" cy="33975"/>
              </a:xfrm>
              <a:custGeom>
                <a:rect b="b" l="l" r="r" t="t"/>
                <a:pathLst>
                  <a:path extrusionOk="0" h="1359" w="323">
                    <a:moveTo>
                      <a:pt x="1" y="1"/>
                    </a:moveTo>
                    <a:cubicBezTo>
                      <a:pt x="25" y="227"/>
                      <a:pt x="60" y="453"/>
                      <a:pt x="132" y="679"/>
                    </a:cubicBezTo>
                    <a:cubicBezTo>
                      <a:pt x="155" y="906"/>
                      <a:pt x="203" y="1144"/>
                      <a:pt x="275" y="1358"/>
                    </a:cubicBezTo>
                    <a:cubicBezTo>
                      <a:pt x="322" y="1132"/>
                      <a:pt x="310" y="894"/>
                      <a:pt x="239" y="668"/>
                    </a:cubicBezTo>
                    <a:cubicBezTo>
                      <a:pt x="215" y="429"/>
                      <a:pt x="132" y="191"/>
                      <a:pt x="1"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3" name="Google Shape;773;p15"/>
              <p:cNvSpPr/>
              <p:nvPr/>
            </p:nvSpPr>
            <p:spPr>
              <a:xfrm>
                <a:off x="5748950" y="3586913"/>
                <a:ext cx="14000" cy="30375"/>
              </a:xfrm>
              <a:custGeom>
                <a:rect b="b" l="l" r="r" t="t"/>
                <a:pathLst>
                  <a:path extrusionOk="0" h="1215" w="560">
                    <a:moveTo>
                      <a:pt x="0" y="0"/>
                    </a:moveTo>
                    <a:lnTo>
                      <a:pt x="0" y="0"/>
                    </a:lnTo>
                    <a:cubicBezTo>
                      <a:pt x="36" y="227"/>
                      <a:pt x="119" y="441"/>
                      <a:pt x="226" y="631"/>
                    </a:cubicBezTo>
                    <a:cubicBezTo>
                      <a:pt x="310" y="846"/>
                      <a:pt x="417" y="1036"/>
                      <a:pt x="560" y="1215"/>
                    </a:cubicBezTo>
                    <a:cubicBezTo>
                      <a:pt x="512" y="989"/>
                      <a:pt x="441" y="774"/>
                      <a:pt x="334" y="584"/>
                    </a:cubicBezTo>
                    <a:cubicBezTo>
                      <a:pt x="250" y="370"/>
                      <a:pt x="143" y="179"/>
                      <a:pt x="0"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4" name="Google Shape;774;p15"/>
              <p:cNvSpPr/>
              <p:nvPr/>
            </p:nvSpPr>
            <p:spPr>
              <a:xfrm>
                <a:off x="5877525" y="3722338"/>
                <a:ext cx="18775" cy="25925"/>
              </a:xfrm>
              <a:custGeom>
                <a:rect b="b" l="l" r="r" t="t"/>
                <a:pathLst>
                  <a:path extrusionOk="0" h="1037" w="751">
                    <a:moveTo>
                      <a:pt x="751" y="1"/>
                    </a:moveTo>
                    <a:cubicBezTo>
                      <a:pt x="584" y="144"/>
                      <a:pt x="441" y="310"/>
                      <a:pt x="322" y="489"/>
                    </a:cubicBezTo>
                    <a:cubicBezTo>
                      <a:pt x="179" y="656"/>
                      <a:pt x="72" y="834"/>
                      <a:pt x="1" y="1037"/>
                    </a:cubicBezTo>
                    <a:cubicBezTo>
                      <a:pt x="167" y="906"/>
                      <a:pt x="310" y="739"/>
                      <a:pt x="417" y="560"/>
                    </a:cubicBezTo>
                    <a:cubicBezTo>
                      <a:pt x="560" y="394"/>
                      <a:pt x="667" y="203"/>
                      <a:pt x="751"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5" name="Google Shape;775;p15"/>
              <p:cNvSpPr/>
              <p:nvPr/>
            </p:nvSpPr>
            <p:spPr>
              <a:xfrm>
                <a:off x="5809675" y="3700013"/>
                <a:ext cx="13400" cy="33975"/>
              </a:xfrm>
              <a:custGeom>
                <a:rect b="b" l="l" r="r" t="t"/>
                <a:pathLst>
                  <a:path extrusionOk="0" h="1359" w="536">
                    <a:moveTo>
                      <a:pt x="0" y="1"/>
                    </a:moveTo>
                    <a:lnTo>
                      <a:pt x="0" y="1"/>
                    </a:lnTo>
                    <a:cubicBezTo>
                      <a:pt x="107" y="477"/>
                      <a:pt x="286" y="929"/>
                      <a:pt x="536" y="1358"/>
                    </a:cubicBezTo>
                    <a:cubicBezTo>
                      <a:pt x="500" y="1120"/>
                      <a:pt x="429" y="882"/>
                      <a:pt x="322" y="656"/>
                    </a:cubicBezTo>
                    <a:cubicBezTo>
                      <a:pt x="250" y="418"/>
                      <a:pt x="143" y="203"/>
                      <a:pt x="0"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6" name="Google Shape;776;p15"/>
              <p:cNvSpPr/>
              <p:nvPr/>
            </p:nvSpPr>
            <p:spPr>
              <a:xfrm>
                <a:off x="5735550" y="3731263"/>
                <a:ext cx="32175" cy="18200"/>
              </a:xfrm>
              <a:custGeom>
                <a:rect b="b" l="l" r="r" t="t"/>
                <a:pathLst>
                  <a:path extrusionOk="0" h="728" w="1287">
                    <a:moveTo>
                      <a:pt x="1286" y="1"/>
                    </a:moveTo>
                    <a:lnTo>
                      <a:pt x="1286" y="1"/>
                    </a:lnTo>
                    <a:cubicBezTo>
                      <a:pt x="1060" y="108"/>
                      <a:pt x="846" y="227"/>
                      <a:pt x="643" y="370"/>
                    </a:cubicBezTo>
                    <a:cubicBezTo>
                      <a:pt x="417" y="465"/>
                      <a:pt x="203" y="584"/>
                      <a:pt x="0" y="727"/>
                    </a:cubicBezTo>
                    <a:cubicBezTo>
                      <a:pt x="489" y="620"/>
                      <a:pt x="941" y="370"/>
                      <a:pt x="1286" y="1"/>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7" name="Google Shape;777;p15"/>
              <p:cNvSpPr/>
              <p:nvPr/>
            </p:nvSpPr>
            <p:spPr>
              <a:xfrm>
                <a:off x="5699825" y="3656563"/>
                <a:ext cx="8950" cy="36350"/>
              </a:xfrm>
              <a:custGeom>
                <a:rect b="b" l="l" r="r" t="t"/>
                <a:pathLst>
                  <a:path extrusionOk="0" h="1454" w="358">
                    <a:moveTo>
                      <a:pt x="334" y="0"/>
                    </a:moveTo>
                    <a:lnTo>
                      <a:pt x="334" y="0"/>
                    </a:lnTo>
                    <a:cubicBezTo>
                      <a:pt x="251" y="227"/>
                      <a:pt x="191" y="477"/>
                      <a:pt x="155" y="727"/>
                    </a:cubicBezTo>
                    <a:cubicBezTo>
                      <a:pt x="84" y="965"/>
                      <a:pt x="25" y="1203"/>
                      <a:pt x="1" y="1453"/>
                    </a:cubicBezTo>
                    <a:cubicBezTo>
                      <a:pt x="239" y="1013"/>
                      <a:pt x="358" y="501"/>
                      <a:pt x="334"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8" name="Google Shape;778;p15"/>
              <p:cNvSpPr/>
              <p:nvPr/>
            </p:nvSpPr>
            <p:spPr>
              <a:xfrm>
                <a:off x="5714725" y="3649413"/>
                <a:ext cx="235150" cy="94225"/>
              </a:xfrm>
              <a:custGeom>
                <a:rect b="b" l="l" r="r" t="t"/>
                <a:pathLst>
                  <a:path extrusionOk="0" h="3769" w="9406">
                    <a:moveTo>
                      <a:pt x="1107" y="1"/>
                    </a:moveTo>
                    <a:cubicBezTo>
                      <a:pt x="869" y="36"/>
                      <a:pt x="655" y="108"/>
                      <a:pt x="441" y="191"/>
                    </a:cubicBezTo>
                    <a:cubicBezTo>
                      <a:pt x="119" y="298"/>
                      <a:pt x="0" y="715"/>
                      <a:pt x="48" y="1048"/>
                    </a:cubicBezTo>
                    <a:cubicBezTo>
                      <a:pt x="155" y="1882"/>
                      <a:pt x="917" y="2525"/>
                      <a:pt x="1738" y="2739"/>
                    </a:cubicBezTo>
                    <a:cubicBezTo>
                      <a:pt x="2036" y="2812"/>
                      <a:pt x="2338" y="2842"/>
                      <a:pt x="2642" y="2842"/>
                    </a:cubicBezTo>
                    <a:cubicBezTo>
                      <a:pt x="3178" y="2842"/>
                      <a:pt x="3719" y="2750"/>
                      <a:pt x="4251" y="2644"/>
                    </a:cubicBezTo>
                    <a:cubicBezTo>
                      <a:pt x="4481" y="2580"/>
                      <a:pt x="4721" y="2549"/>
                      <a:pt x="4962" y="2549"/>
                    </a:cubicBezTo>
                    <a:cubicBezTo>
                      <a:pt x="5083" y="2549"/>
                      <a:pt x="5203" y="2557"/>
                      <a:pt x="5322" y="2572"/>
                    </a:cubicBezTo>
                    <a:cubicBezTo>
                      <a:pt x="5632" y="2656"/>
                      <a:pt x="5929" y="2787"/>
                      <a:pt x="6203" y="2977"/>
                    </a:cubicBezTo>
                    <a:cubicBezTo>
                      <a:pt x="6679" y="3287"/>
                      <a:pt x="7191" y="3525"/>
                      <a:pt x="7727" y="3680"/>
                    </a:cubicBezTo>
                    <a:cubicBezTo>
                      <a:pt x="7941" y="3739"/>
                      <a:pt x="8159" y="3769"/>
                      <a:pt x="8374" y="3769"/>
                    </a:cubicBezTo>
                    <a:cubicBezTo>
                      <a:pt x="8722" y="3769"/>
                      <a:pt x="9066" y="3691"/>
                      <a:pt x="9382" y="3537"/>
                    </a:cubicBezTo>
                    <a:lnTo>
                      <a:pt x="9394" y="3239"/>
                    </a:lnTo>
                    <a:cubicBezTo>
                      <a:pt x="9406" y="3144"/>
                      <a:pt x="4620" y="286"/>
                      <a:pt x="1107" y="1"/>
                    </a:cubicBezTo>
                    <a:close/>
                  </a:path>
                </a:pathLst>
              </a:custGeom>
              <a:solidFill>
                <a:srgbClr val="000000">
                  <a:alpha val="3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9" name="Google Shape;779;p15"/>
              <p:cNvSpPr/>
              <p:nvPr/>
            </p:nvSpPr>
            <p:spPr>
              <a:xfrm>
                <a:off x="5529275" y="4734663"/>
                <a:ext cx="118775" cy="178025"/>
              </a:xfrm>
              <a:custGeom>
                <a:rect b="b" l="l" r="r" t="t"/>
                <a:pathLst>
                  <a:path extrusionOk="0" h="7121" w="4751">
                    <a:moveTo>
                      <a:pt x="893" y="1"/>
                    </a:moveTo>
                    <a:lnTo>
                      <a:pt x="0" y="6930"/>
                    </a:lnTo>
                    <a:lnTo>
                      <a:pt x="3144" y="7121"/>
                    </a:lnTo>
                    <a:lnTo>
                      <a:pt x="4751" y="477"/>
                    </a:lnTo>
                    <a:lnTo>
                      <a:pt x="893" y="1"/>
                    </a:lnTo>
                    <a:close/>
                  </a:path>
                </a:pathLst>
              </a:custGeom>
              <a:solidFill>
                <a:srgbClr val="B788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0" name="Google Shape;780;p15"/>
              <p:cNvSpPr/>
              <p:nvPr/>
            </p:nvSpPr>
            <p:spPr>
              <a:xfrm>
                <a:off x="5473900" y="4873688"/>
                <a:ext cx="149150" cy="148775"/>
              </a:xfrm>
              <a:custGeom>
                <a:rect b="b" l="l" r="r" t="t"/>
                <a:pathLst>
                  <a:path extrusionOk="0" h="5951" w="5966">
                    <a:moveTo>
                      <a:pt x="2370" y="0"/>
                    </a:moveTo>
                    <a:lnTo>
                      <a:pt x="2013" y="607"/>
                    </a:lnTo>
                    <a:lnTo>
                      <a:pt x="132" y="5084"/>
                    </a:lnTo>
                    <a:cubicBezTo>
                      <a:pt x="1" y="5370"/>
                      <a:pt x="108" y="5715"/>
                      <a:pt x="382" y="5870"/>
                    </a:cubicBezTo>
                    <a:cubicBezTo>
                      <a:pt x="474" y="5924"/>
                      <a:pt x="578" y="5951"/>
                      <a:pt x="682" y="5951"/>
                    </a:cubicBezTo>
                    <a:cubicBezTo>
                      <a:pt x="808" y="5951"/>
                      <a:pt x="933" y="5912"/>
                      <a:pt x="1037" y="5834"/>
                    </a:cubicBezTo>
                    <a:cubicBezTo>
                      <a:pt x="2049" y="5108"/>
                      <a:pt x="5775" y="2393"/>
                      <a:pt x="5799" y="1953"/>
                    </a:cubicBezTo>
                    <a:lnTo>
                      <a:pt x="5942" y="810"/>
                    </a:lnTo>
                    <a:cubicBezTo>
                      <a:pt x="5966" y="583"/>
                      <a:pt x="5859" y="345"/>
                      <a:pt x="5644" y="238"/>
                    </a:cubicBezTo>
                    <a:lnTo>
                      <a:pt x="5644" y="226"/>
                    </a:lnTo>
                    <a:cubicBezTo>
                      <a:pt x="5644" y="226"/>
                      <a:pt x="4698" y="720"/>
                      <a:pt x="3777" y="720"/>
                    </a:cubicBezTo>
                    <a:cubicBezTo>
                      <a:pt x="3233" y="720"/>
                      <a:pt x="2697" y="548"/>
                      <a:pt x="2370" y="0"/>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1" name="Google Shape;781;p15"/>
              <p:cNvSpPr/>
              <p:nvPr/>
            </p:nvSpPr>
            <p:spPr>
              <a:xfrm>
                <a:off x="5486125" y="4912363"/>
                <a:ext cx="134250" cy="109975"/>
              </a:xfrm>
              <a:custGeom>
                <a:rect b="b" l="l" r="r" t="t"/>
                <a:pathLst>
                  <a:path extrusionOk="0" h="4399" w="5370">
                    <a:moveTo>
                      <a:pt x="5370" y="1"/>
                    </a:moveTo>
                    <a:lnTo>
                      <a:pt x="0" y="4359"/>
                    </a:lnTo>
                    <a:cubicBezTo>
                      <a:pt x="71" y="4385"/>
                      <a:pt x="146" y="4399"/>
                      <a:pt x="220" y="4399"/>
                    </a:cubicBezTo>
                    <a:cubicBezTo>
                      <a:pt x="343" y="4399"/>
                      <a:pt x="463" y="4361"/>
                      <a:pt x="560" y="4287"/>
                    </a:cubicBezTo>
                    <a:cubicBezTo>
                      <a:pt x="3381" y="2227"/>
                      <a:pt x="4596" y="1227"/>
                      <a:pt x="5036" y="775"/>
                    </a:cubicBezTo>
                    <a:cubicBezTo>
                      <a:pt x="5191" y="620"/>
                      <a:pt x="5322" y="525"/>
                      <a:pt x="5334" y="251"/>
                    </a:cubicBezTo>
                    <a:lnTo>
                      <a:pt x="5370" y="1"/>
                    </a:ln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2" name="Google Shape;782;p15"/>
              <p:cNvSpPr/>
              <p:nvPr/>
            </p:nvSpPr>
            <p:spPr>
              <a:xfrm>
                <a:off x="5599825" y="4890688"/>
                <a:ext cx="19375" cy="17350"/>
              </a:xfrm>
              <a:custGeom>
                <a:rect b="b" l="l" r="r" t="t"/>
                <a:pathLst>
                  <a:path extrusionOk="0" h="694" w="775">
                    <a:moveTo>
                      <a:pt x="377" y="1"/>
                    </a:moveTo>
                    <a:cubicBezTo>
                      <a:pt x="317" y="1"/>
                      <a:pt x="257" y="15"/>
                      <a:pt x="203" y="46"/>
                    </a:cubicBezTo>
                    <a:lnTo>
                      <a:pt x="226" y="34"/>
                    </a:lnTo>
                    <a:lnTo>
                      <a:pt x="226" y="34"/>
                    </a:lnTo>
                    <a:cubicBezTo>
                      <a:pt x="72" y="130"/>
                      <a:pt x="0" y="320"/>
                      <a:pt x="60" y="499"/>
                    </a:cubicBezTo>
                    <a:cubicBezTo>
                      <a:pt x="121" y="622"/>
                      <a:pt x="248" y="693"/>
                      <a:pt x="382" y="693"/>
                    </a:cubicBezTo>
                    <a:cubicBezTo>
                      <a:pt x="429" y="693"/>
                      <a:pt x="477" y="684"/>
                      <a:pt x="524" y="665"/>
                    </a:cubicBezTo>
                    <a:cubicBezTo>
                      <a:pt x="691" y="570"/>
                      <a:pt x="774" y="356"/>
                      <a:pt x="691" y="177"/>
                    </a:cubicBezTo>
                    <a:cubicBezTo>
                      <a:pt x="626" y="65"/>
                      <a:pt x="502" y="1"/>
                      <a:pt x="377"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3" name="Google Shape;783;p15"/>
              <p:cNvSpPr/>
              <p:nvPr/>
            </p:nvSpPr>
            <p:spPr>
              <a:xfrm>
                <a:off x="5501000" y="4941838"/>
                <a:ext cx="28000" cy="20275"/>
              </a:xfrm>
              <a:custGeom>
                <a:rect b="b" l="l" r="r" t="t"/>
                <a:pathLst>
                  <a:path extrusionOk="0" h="811" w="1120">
                    <a:moveTo>
                      <a:pt x="215" y="1"/>
                    </a:moveTo>
                    <a:cubicBezTo>
                      <a:pt x="72" y="1"/>
                      <a:pt x="0" y="36"/>
                      <a:pt x="0" y="60"/>
                    </a:cubicBezTo>
                    <a:cubicBezTo>
                      <a:pt x="227" y="84"/>
                      <a:pt x="453" y="167"/>
                      <a:pt x="667" y="274"/>
                    </a:cubicBezTo>
                    <a:cubicBezTo>
                      <a:pt x="971" y="485"/>
                      <a:pt x="1068" y="810"/>
                      <a:pt x="1106" y="810"/>
                    </a:cubicBezTo>
                    <a:cubicBezTo>
                      <a:pt x="1106" y="810"/>
                      <a:pt x="1107" y="810"/>
                      <a:pt x="1108" y="810"/>
                    </a:cubicBezTo>
                    <a:cubicBezTo>
                      <a:pt x="1120" y="798"/>
                      <a:pt x="1120" y="715"/>
                      <a:pt x="1072" y="584"/>
                    </a:cubicBezTo>
                    <a:cubicBezTo>
                      <a:pt x="1000" y="417"/>
                      <a:pt x="881" y="274"/>
                      <a:pt x="727" y="179"/>
                    </a:cubicBezTo>
                    <a:cubicBezTo>
                      <a:pt x="584" y="72"/>
                      <a:pt x="405" y="12"/>
                      <a:pt x="215"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4" name="Google Shape;784;p15"/>
              <p:cNvSpPr/>
              <p:nvPr/>
            </p:nvSpPr>
            <p:spPr>
              <a:xfrm>
                <a:off x="5489100" y="4966663"/>
                <a:ext cx="27100" cy="13350"/>
              </a:xfrm>
              <a:custGeom>
                <a:rect b="b" l="l" r="r" t="t"/>
                <a:pathLst>
                  <a:path extrusionOk="0" h="534" w="1084">
                    <a:moveTo>
                      <a:pt x="274" y="1"/>
                    </a:moveTo>
                    <a:cubicBezTo>
                      <a:pt x="182" y="1"/>
                      <a:pt x="89" y="19"/>
                      <a:pt x="0" y="55"/>
                    </a:cubicBezTo>
                    <a:cubicBezTo>
                      <a:pt x="191" y="91"/>
                      <a:pt x="381" y="151"/>
                      <a:pt x="572" y="210"/>
                    </a:cubicBezTo>
                    <a:cubicBezTo>
                      <a:pt x="843" y="334"/>
                      <a:pt x="1006" y="533"/>
                      <a:pt x="1043" y="533"/>
                    </a:cubicBezTo>
                    <a:cubicBezTo>
                      <a:pt x="1045" y="533"/>
                      <a:pt x="1047" y="533"/>
                      <a:pt x="1048" y="532"/>
                    </a:cubicBezTo>
                    <a:cubicBezTo>
                      <a:pt x="1084" y="532"/>
                      <a:pt x="953" y="246"/>
                      <a:pt x="619" y="91"/>
                    </a:cubicBezTo>
                    <a:cubicBezTo>
                      <a:pt x="512" y="31"/>
                      <a:pt x="394" y="1"/>
                      <a:pt x="274"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5" name="Google Shape;785;p15"/>
              <p:cNvSpPr/>
              <p:nvPr/>
            </p:nvSpPr>
            <p:spPr>
              <a:xfrm>
                <a:off x="5512600" y="4917663"/>
                <a:ext cx="39025" cy="22125"/>
              </a:xfrm>
              <a:custGeom>
                <a:rect b="b" l="l" r="r" t="t"/>
                <a:pathLst>
                  <a:path extrusionOk="0" h="885" w="1561">
                    <a:moveTo>
                      <a:pt x="92" y="1"/>
                    </a:moveTo>
                    <a:cubicBezTo>
                      <a:pt x="61" y="1"/>
                      <a:pt x="31" y="1"/>
                      <a:pt x="1" y="3"/>
                    </a:cubicBezTo>
                    <a:cubicBezTo>
                      <a:pt x="1" y="39"/>
                      <a:pt x="417" y="75"/>
                      <a:pt x="846" y="325"/>
                    </a:cubicBezTo>
                    <a:cubicBezTo>
                      <a:pt x="1083" y="483"/>
                      <a:pt x="1310" y="651"/>
                      <a:pt x="1525" y="841"/>
                    </a:cubicBezTo>
                    <a:lnTo>
                      <a:pt x="1525" y="841"/>
                    </a:lnTo>
                    <a:cubicBezTo>
                      <a:pt x="1235" y="322"/>
                      <a:pt x="684" y="1"/>
                      <a:pt x="92" y="1"/>
                    </a:cubicBezTo>
                    <a:close/>
                    <a:moveTo>
                      <a:pt x="1525" y="841"/>
                    </a:moveTo>
                    <a:cubicBezTo>
                      <a:pt x="1533" y="855"/>
                      <a:pt x="1541" y="870"/>
                      <a:pt x="1548" y="884"/>
                    </a:cubicBezTo>
                    <a:lnTo>
                      <a:pt x="1560" y="872"/>
                    </a:lnTo>
                    <a:cubicBezTo>
                      <a:pt x="1549" y="862"/>
                      <a:pt x="1537" y="851"/>
                      <a:pt x="1525" y="84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6" name="Google Shape;786;p15"/>
              <p:cNvSpPr/>
              <p:nvPr/>
            </p:nvSpPr>
            <p:spPr>
              <a:xfrm>
                <a:off x="5520950" y="4895163"/>
                <a:ext cx="38125" cy="9600"/>
              </a:xfrm>
              <a:custGeom>
                <a:rect b="b" l="l" r="r" t="t"/>
                <a:pathLst>
                  <a:path extrusionOk="0" h="384" w="1525">
                    <a:moveTo>
                      <a:pt x="524" y="1"/>
                    </a:moveTo>
                    <a:cubicBezTo>
                      <a:pt x="348" y="1"/>
                      <a:pt x="171" y="31"/>
                      <a:pt x="0" y="94"/>
                    </a:cubicBezTo>
                    <a:cubicBezTo>
                      <a:pt x="5" y="113"/>
                      <a:pt x="63" y="114"/>
                      <a:pt x="158" y="114"/>
                    </a:cubicBezTo>
                    <a:cubicBezTo>
                      <a:pt x="181" y="114"/>
                      <a:pt x="207" y="114"/>
                      <a:pt x="235" y="114"/>
                    </a:cubicBezTo>
                    <a:cubicBezTo>
                      <a:pt x="375" y="114"/>
                      <a:pt x="566" y="117"/>
                      <a:pt x="774" y="153"/>
                    </a:cubicBezTo>
                    <a:cubicBezTo>
                      <a:pt x="1156" y="218"/>
                      <a:pt x="1447" y="384"/>
                      <a:pt x="1512" y="384"/>
                    </a:cubicBezTo>
                    <a:cubicBezTo>
                      <a:pt x="1518" y="384"/>
                      <a:pt x="1522" y="382"/>
                      <a:pt x="1524" y="379"/>
                    </a:cubicBezTo>
                    <a:cubicBezTo>
                      <a:pt x="1243" y="131"/>
                      <a:pt x="887" y="1"/>
                      <a:pt x="524"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7" name="Google Shape;787;p15"/>
              <p:cNvSpPr/>
              <p:nvPr/>
            </p:nvSpPr>
            <p:spPr>
              <a:xfrm>
                <a:off x="5516775" y="4869088"/>
                <a:ext cx="44675" cy="29175"/>
              </a:xfrm>
              <a:custGeom>
                <a:rect b="b" l="l" r="r" t="t"/>
                <a:pathLst>
                  <a:path extrusionOk="0" h="1167" w="1787">
                    <a:moveTo>
                      <a:pt x="272" y="112"/>
                    </a:moveTo>
                    <a:cubicBezTo>
                      <a:pt x="292" y="112"/>
                      <a:pt x="313" y="116"/>
                      <a:pt x="334" y="125"/>
                    </a:cubicBezTo>
                    <a:cubicBezTo>
                      <a:pt x="441" y="196"/>
                      <a:pt x="536" y="279"/>
                      <a:pt x="608" y="398"/>
                    </a:cubicBezTo>
                    <a:cubicBezTo>
                      <a:pt x="690" y="528"/>
                      <a:pt x="764" y="666"/>
                      <a:pt x="825" y="807"/>
                    </a:cubicBezTo>
                    <a:lnTo>
                      <a:pt x="825" y="807"/>
                    </a:lnTo>
                    <a:cubicBezTo>
                      <a:pt x="803" y="848"/>
                      <a:pt x="781" y="890"/>
                      <a:pt x="762" y="934"/>
                    </a:cubicBezTo>
                    <a:cubicBezTo>
                      <a:pt x="751" y="956"/>
                      <a:pt x="741" y="978"/>
                      <a:pt x="733" y="1001"/>
                    </a:cubicBezTo>
                    <a:lnTo>
                      <a:pt x="733" y="1001"/>
                    </a:lnTo>
                    <a:cubicBezTo>
                      <a:pt x="431" y="909"/>
                      <a:pt x="199" y="649"/>
                      <a:pt x="143" y="327"/>
                    </a:cubicBezTo>
                    <a:cubicBezTo>
                      <a:pt x="131" y="267"/>
                      <a:pt x="143" y="196"/>
                      <a:pt x="179" y="148"/>
                    </a:cubicBezTo>
                    <a:cubicBezTo>
                      <a:pt x="202" y="125"/>
                      <a:pt x="235" y="112"/>
                      <a:pt x="272" y="112"/>
                    </a:cubicBezTo>
                    <a:close/>
                    <a:moveTo>
                      <a:pt x="853" y="871"/>
                    </a:moveTo>
                    <a:cubicBezTo>
                      <a:pt x="875" y="925"/>
                      <a:pt x="895" y="978"/>
                      <a:pt x="912" y="1032"/>
                    </a:cubicBezTo>
                    <a:lnTo>
                      <a:pt x="912" y="1032"/>
                    </a:lnTo>
                    <a:cubicBezTo>
                      <a:pt x="874" y="1030"/>
                      <a:pt x="836" y="1025"/>
                      <a:pt x="798" y="1017"/>
                    </a:cubicBezTo>
                    <a:cubicBezTo>
                      <a:pt x="789" y="1015"/>
                      <a:pt x="780" y="1013"/>
                      <a:pt x="771" y="1011"/>
                    </a:cubicBezTo>
                    <a:lnTo>
                      <a:pt x="771" y="1011"/>
                    </a:lnTo>
                    <a:cubicBezTo>
                      <a:pt x="796" y="964"/>
                      <a:pt x="824" y="917"/>
                      <a:pt x="853" y="871"/>
                    </a:cubicBezTo>
                    <a:close/>
                    <a:moveTo>
                      <a:pt x="1489" y="315"/>
                    </a:moveTo>
                    <a:cubicBezTo>
                      <a:pt x="1548" y="315"/>
                      <a:pt x="1596" y="339"/>
                      <a:pt x="1620" y="398"/>
                    </a:cubicBezTo>
                    <a:cubicBezTo>
                      <a:pt x="1643" y="458"/>
                      <a:pt x="1643" y="529"/>
                      <a:pt x="1620" y="589"/>
                    </a:cubicBezTo>
                    <a:cubicBezTo>
                      <a:pt x="1508" y="863"/>
                      <a:pt x="1241" y="1033"/>
                      <a:pt x="950" y="1033"/>
                    </a:cubicBezTo>
                    <a:cubicBezTo>
                      <a:pt x="948" y="1033"/>
                      <a:pt x="946" y="1033"/>
                      <a:pt x="944" y="1033"/>
                    </a:cubicBezTo>
                    <a:lnTo>
                      <a:pt x="944" y="1033"/>
                    </a:lnTo>
                    <a:cubicBezTo>
                      <a:pt x="941" y="992"/>
                      <a:pt x="931" y="951"/>
                      <a:pt x="917" y="910"/>
                    </a:cubicBezTo>
                    <a:cubicBezTo>
                      <a:pt x="909" y="877"/>
                      <a:pt x="901" y="845"/>
                      <a:pt x="891" y="813"/>
                    </a:cubicBezTo>
                    <a:lnTo>
                      <a:pt x="891" y="813"/>
                    </a:lnTo>
                    <a:cubicBezTo>
                      <a:pt x="969" y="699"/>
                      <a:pt x="1057" y="592"/>
                      <a:pt x="1155" y="494"/>
                    </a:cubicBezTo>
                    <a:cubicBezTo>
                      <a:pt x="1251" y="398"/>
                      <a:pt x="1370" y="339"/>
                      <a:pt x="1489" y="315"/>
                    </a:cubicBezTo>
                    <a:close/>
                    <a:moveTo>
                      <a:pt x="258" y="1"/>
                    </a:moveTo>
                    <a:cubicBezTo>
                      <a:pt x="198" y="1"/>
                      <a:pt x="138" y="22"/>
                      <a:pt x="96" y="65"/>
                    </a:cubicBezTo>
                    <a:cubicBezTo>
                      <a:pt x="36" y="148"/>
                      <a:pt x="0" y="244"/>
                      <a:pt x="24" y="351"/>
                    </a:cubicBezTo>
                    <a:cubicBezTo>
                      <a:pt x="91" y="716"/>
                      <a:pt x="352" y="1019"/>
                      <a:pt x="704" y="1127"/>
                    </a:cubicBezTo>
                    <a:lnTo>
                      <a:pt x="704" y="1127"/>
                    </a:lnTo>
                    <a:cubicBezTo>
                      <a:pt x="703" y="1134"/>
                      <a:pt x="703" y="1141"/>
                      <a:pt x="703" y="1148"/>
                    </a:cubicBezTo>
                    <a:cubicBezTo>
                      <a:pt x="706" y="1142"/>
                      <a:pt x="709" y="1136"/>
                      <a:pt x="711" y="1129"/>
                    </a:cubicBezTo>
                    <a:lnTo>
                      <a:pt x="711" y="1129"/>
                    </a:lnTo>
                    <a:cubicBezTo>
                      <a:pt x="736" y="1137"/>
                      <a:pt x="761" y="1143"/>
                      <a:pt x="786" y="1148"/>
                    </a:cubicBezTo>
                    <a:cubicBezTo>
                      <a:pt x="845" y="1160"/>
                      <a:pt x="903" y="1166"/>
                      <a:pt x="961" y="1166"/>
                    </a:cubicBezTo>
                    <a:cubicBezTo>
                      <a:pt x="1303" y="1166"/>
                      <a:pt x="1618" y="962"/>
                      <a:pt x="1751" y="636"/>
                    </a:cubicBezTo>
                    <a:cubicBezTo>
                      <a:pt x="1786" y="541"/>
                      <a:pt x="1786" y="446"/>
                      <a:pt x="1751" y="351"/>
                    </a:cubicBezTo>
                    <a:cubicBezTo>
                      <a:pt x="1707" y="264"/>
                      <a:pt x="1624" y="206"/>
                      <a:pt x="1528" y="206"/>
                    </a:cubicBezTo>
                    <a:cubicBezTo>
                      <a:pt x="1519" y="206"/>
                      <a:pt x="1510" y="207"/>
                      <a:pt x="1501" y="208"/>
                    </a:cubicBezTo>
                    <a:cubicBezTo>
                      <a:pt x="1358" y="244"/>
                      <a:pt x="1215" y="315"/>
                      <a:pt x="1120" y="434"/>
                    </a:cubicBezTo>
                    <a:cubicBezTo>
                      <a:pt x="1021" y="525"/>
                      <a:pt x="937" y="626"/>
                      <a:pt x="867" y="737"/>
                    </a:cubicBezTo>
                    <a:lnTo>
                      <a:pt x="867" y="737"/>
                    </a:lnTo>
                    <a:cubicBezTo>
                      <a:pt x="819" y="598"/>
                      <a:pt x="755" y="465"/>
                      <a:pt x="679" y="339"/>
                    </a:cubicBezTo>
                    <a:cubicBezTo>
                      <a:pt x="608" y="208"/>
                      <a:pt x="500" y="101"/>
                      <a:pt x="369" y="29"/>
                    </a:cubicBezTo>
                    <a:cubicBezTo>
                      <a:pt x="336" y="10"/>
                      <a:pt x="297" y="1"/>
                      <a:pt x="258"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8" name="Google Shape;788;p15"/>
              <p:cNvSpPr/>
              <p:nvPr/>
            </p:nvSpPr>
            <p:spPr>
              <a:xfrm>
                <a:off x="5790325" y="4727238"/>
                <a:ext cx="109850" cy="177125"/>
              </a:xfrm>
              <a:custGeom>
                <a:rect b="b" l="l" r="r" t="t"/>
                <a:pathLst>
                  <a:path extrusionOk="0" h="7085" w="4394">
                    <a:moveTo>
                      <a:pt x="84" y="0"/>
                    </a:moveTo>
                    <a:lnTo>
                      <a:pt x="0" y="7084"/>
                    </a:lnTo>
                    <a:lnTo>
                      <a:pt x="3822" y="6941"/>
                    </a:lnTo>
                    <a:lnTo>
                      <a:pt x="4394" y="84"/>
                    </a:lnTo>
                    <a:lnTo>
                      <a:pt x="84" y="0"/>
                    </a:lnTo>
                    <a:close/>
                  </a:path>
                </a:pathLst>
              </a:custGeom>
              <a:solidFill>
                <a:srgbClr val="B788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89" name="Google Shape;789;p15"/>
              <p:cNvSpPr/>
              <p:nvPr/>
            </p:nvSpPr>
            <p:spPr>
              <a:xfrm>
                <a:off x="5789425" y="4879338"/>
                <a:ext cx="205700" cy="59250"/>
              </a:xfrm>
              <a:custGeom>
                <a:rect b="b" l="l" r="r" t="t"/>
                <a:pathLst>
                  <a:path extrusionOk="0" h="2370" w="8228">
                    <a:moveTo>
                      <a:pt x="3930" y="0"/>
                    </a:moveTo>
                    <a:cubicBezTo>
                      <a:pt x="3210" y="289"/>
                      <a:pt x="2449" y="435"/>
                      <a:pt x="1687" y="435"/>
                    </a:cubicBezTo>
                    <a:cubicBezTo>
                      <a:pt x="1226" y="435"/>
                      <a:pt x="764" y="382"/>
                      <a:pt x="310" y="274"/>
                    </a:cubicBezTo>
                    <a:lnTo>
                      <a:pt x="0" y="203"/>
                    </a:lnTo>
                    <a:lnTo>
                      <a:pt x="0" y="2358"/>
                    </a:lnTo>
                    <a:lnTo>
                      <a:pt x="8228" y="2370"/>
                    </a:lnTo>
                    <a:cubicBezTo>
                      <a:pt x="8180" y="1596"/>
                      <a:pt x="3930" y="0"/>
                      <a:pt x="3930" y="0"/>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0" name="Google Shape;790;p15"/>
              <p:cNvSpPr/>
              <p:nvPr/>
            </p:nvSpPr>
            <p:spPr>
              <a:xfrm>
                <a:off x="5806700" y="4894363"/>
                <a:ext cx="17275" cy="15825"/>
              </a:xfrm>
              <a:custGeom>
                <a:rect b="b" l="l" r="r" t="t"/>
                <a:pathLst>
                  <a:path extrusionOk="0" h="633" w="691">
                    <a:moveTo>
                      <a:pt x="342" y="1"/>
                    </a:moveTo>
                    <a:cubicBezTo>
                      <a:pt x="307" y="1"/>
                      <a:pt x="272" y="6"/>
                      <a:pt x="238" y="18"/>
                    </a:cubicBezTo>
                    <a:lnTo>
                      <a:pt x="262" y="6"/>
                    </a:lnTo>
                    <a:lnTo>
                      <a:pt x="262" y="6"/>
                    </a:lnTo>
                    <a:cubicBezTo>
                      <a:pt x="95" y="66"/>
                      <a:pt x="0" y="233"/>
                      <a:pt x="36" y="387"/>
                    </a:cubicBezTo>
                    <a:cubicBezTo>
                      <a:pt x="77" y="532"/>
                      <a:pt x="209" y="632"/>
                      <a:pt x="352" y="632"/>
                    </a:cubicBezTo>
                    <a:cubicBezTo>
                      <a:pt x="373" y="632"/>
                      <a:pt x="395" y="630"/>
                      <a:pt x="417" y="626"/>
                    </a:cubicBezTo>
                    <a:cubicBezTo>
                      <a:pt x="583" y="578"/>
                      <a:pt x="691" y="399"/>
                      <a:pt x="655" y="221"/>
                    </a:cubicBezTo>
                    <a:cubicBezTo>
                      <a:pt x="607" y="88"/>
                      <a:pt x="477" y="1"/>
                      <a:pt x="342"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1" name="Google Shape;791;p15"/>
              <p:cNvSpPr/>
              <p:nvPr/>
            </p:nvSpPr>
            <p:spPr>
              <a:xfrm>
                <a:off x="5789725" y="4921588"/>
                <a:ext cx="206600" cy="17000"/>
              </a:xfrm>
              <a:custGeom>
                <a:rect b="b" l="l" r="r" t="t"/>
                <a:pathLst>
                  <a:path extrusionOk="0" h="680" w="8264">
                    <a:moveTo>
                      <a:pt x="0" y="1"/>
                    </a:moveTo>
                    <a:lnTo>
                      <a:pt x="0" y="668"/>
                    </a:lnTo>
                    <a:lnTo>
                      <a:pt x="8228" y="680"/>
                    </a:lnTo>
                    <a:cubicBezTo>
                      <a:pt x="8263" y="430"/>
                      <a:pt x="7894" y="263"/>
                      <a:pt x="7894" y="263"/>
                    </a:cubicBezTo>
                    <a:lnTo>
                      <a:pt x="0" y="1"/>
                    </a:lnTo>
                    <a:close/>
                  </a:path>
                </a:pathLst>
              </a:cu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2" name="Google Shape;792;p15"/>
              <p:cNvSpPr/>
              <p:nvPr/>
            </p:nvSpPr>
            <p:spPr>
              <a:xfrm>
                <a:off x="5871575" y="4877388"/>
                <a:ext cx="19525" cy="12700"/>
              </a:xfrm>
              <a:custGeom>
                <a:rect b="b" l="l" r="r" t="t"/>
                <a:pathLst>
                  <a:path extrusionOk="0" h="508" w="781">
                    <a:moveTo>
                      <a:pt x="651" y="1"/>
                    </a:moveTo>
                    <a:cubicBezTo>
                      <a:pt x="561" y="1"/>
                      <a:pt x="431" y="26"/>
                      <a:pt x="298" y="102"/>
                    </a:cubicBezTo>
                    <a:cubicBezTo>
                      <a:pt x="60" y="257"/>
                      <a:pt x="1" y="483"/>
                      <a:pt x="36" y="507"/>
                    </a:cubicBezTo>
                    <a:cubicBezTo>
                      <a:pt x="38" y="507"/>
                      <a:pt x="39" y="507"/>
                      <a:pt x="40" y="507"/>
                    </a:cubicBezTo>
                    <a:cubicBezTo>
                      <a:pt x="79" y="507"/>
                      <a:pt x="186" y="348"/>
                      <a:pt x="382" y="221"/>
                    </a:cubicBezTo>
                    <a:cubicBezTo>
                      <a:pt x="572" y="90"/>
                      <a:pt x="775" y="78"/>
                      <a:pt x="775" y="43"/>
                    </a:cubicBezTo>
                    <a:cubicBezTo>
                      <a:pt x="780" y="20"/>
                      <a:pt x="731" y="1"/>
                      <a:pt x="651"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3" name="Google Shape;793;p15"/>
              <p:cNvSpPr/>
              <p:nvPr/>
            </p:nvSpPr>
            <p:spPr>
              <a:xfrm>
                <a:off x="5897775" y="4886738"/>
                <a:ext cx="14900" cy="16125"/>
              </a:xfrm>
              <a:custGeom>
                <a:rect b="b" l="l" r="r" t="t"/>
                <a:pathLst>
                  <a:path extrusionOk="0" h="645" w="596">
                    <a:moveTo>
                      <a:pt x="532" y="0"/>
                    </a:moveTo>
                    <a:cubicBezTo>
                      <a:pt x="447" y="0"/>
                      <a:pt x="293" y="49"/>
                      <a:pt x="179" y="204"/>
                    </a:cubicBezTo>
                    <a:cubicBezTo>
                      <a:pt x="0" y="431"/>
                      <a:pt x="24" y="645"/>
                      <a:pt x="72" y="645"/>
                    </a:cubicBezTo>
                    <a:cubicBezTo>
                      <a:pt x="119" y="645"/>
                      <a:pt x="155" y="466"/>
                      <a:pt x="286" y="300"/>
                    </a:cubicBezTo>
                    <a:cubicBezTo>
                      <a:pt x="429" y="133"/>
                      <a:pt x="596" y="61"/>
                      <a:pt x="596" y="26"/>
                    </a:cubicBezTo>
                    <a:cubicBezTo>
                      <a:pt x="596" y="11"/>
                      <a:pt x="571" y="0"/>
                      <a:pt x="532"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4" name="Google Shape;794;p15"/>
              <p:cNvSpPr/>
              <p:nvPr/>
            </p:nvSpPr>
            <p:spPr>
              <a:xfrm>
                <a:off x="5922475" y="4895813"/>
                <a:ext cx="10750" cy="17175"/>
              </a:xfrm>
              <a:custGeom>
                <a:rect b="b" l="l" r="r" t="t"/>
                <a:pathLst>
                  <a:path extrusionOk="0" h="687" w="430">
                    <a:moveTo>
                      <a:pt x="391" y="1"/>
                    </a:moveTo>
                    <a:cubicBezTo>
                      <a:pt x="343" y="1"/>
                      <a:pt x="190" y="97"/>
                      <a:pt x="108" y="282"/>
                    </a:cubicBezTo>
                    <a:cubicBezTo>
                      <a:pt x="1" y="496"/>
                      <a:pt x="60" y="687"/>
                      <a:pt x="96" y="687"/>
                    </a:cubicBezTo>
                    <a:cubicBezTo>
                      <a:pt x="132" y="687"/>
                      <a:pt x="143" y="520"/>
                      <a:pt x="227" y="341"/>
                    </a:cubicBezTo>
                    <a:cubicBezTo>
                      <a:pt x="310" y="151"/>
                      <a:pt x="429" y="44"/>
                      <a:pt x="405" y="8"/>
                    </a:cubicBezTo>
                    <a:cubicBezTo>
                      <a:pt x="404" y="3"/>
                      <a:pt x="399" y="1"/>
                      <a:pt x="391"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5" name="Google Shape;795;p15"/>
              <p:cNvSpPr/>
              <p:nvPr/>
            </p:nvSpPr>
            <p:spPr>
              <a:xfrm>
                <a:off x="5857000" y="4860888"/>
                <a:ext cx="31875" cy="17650"/>
              </a:xfrm>
              <a:custGeom>
                <a:rect b="b" l="l" r="r" t="t"/>
                <a:pathLst>
                  <a:path extrusionOk="0" h="706" w="1275">
                    <a:moveTo>
                      <a:pt x="246" y="144"/>
                    </a:moveTo>
                    <a:cubicBezTo>
                      <a:pt x="277" y="144"/>
                      <a:pt x="315" y="150"/>
                      <a:pt x="357" y="155"/>
                    </a:cubicBezTo>
                    <a:cubicBezTo>
                      <a:pt x="429" y="179"/>
                      <a:pt x="512" y="202"/>
                      <a:pt x="584" y="238"/>
                    </a:cubicBezTo>
                    <a:cubicBezTo>
                      <a:pt x="715" y="286"/>
                      <a:pt x="846" y="357"/>
                      <a:pt x="953" y="441"/>
                    </a:cubicBezTo>
                    <a:cubicBezTo>
                      <a:pt x="1070" y="529"/>
                      <a:pt x="1156" y="608"/>
                      <a:pt x="1207" y="655"/>
                    </a:cubicBezTo>
                    <a:lnTo>
                      <a:pt x="1207" y="655"/>
                    </a:lnTo>
                    <a:cubicBezTo>
                      <a:pt x="1099" y="619"/>
                      <a:pt x="990" y="591"/>
                      <a:pt x="881" y="572"/>
                    </a:cubicBezTo>
                    <a:cubicBezTo>
                      <a:pt x="738" y="536"/>
                      <a:pt x="607" y="476"/>
                      <a:pt x="476" y="417"/>
                    </a:cubicBezTo>
                    <a:cubicBezTo>
                      <a:pt x="405" y="381"/>
                      <a:pt x="334" y="333"/>
                      <a:pt x="262" y="298"/>
                    </a:cubicBezTo>
                    <a:cubicBezTo>
                      <a:pt x="226" y="274"/>
                      <a:pt x="191" y="250"/>
                      <a:pt x="167" y="226"/>
                    </a:cubicBezTo>
                    <a:cubicBezTo>
                      <a:pt x="167" y="191"/>
                      <a:pt x="143" y="214"/>
                      <a:pt x="167" y="179"/>
                    </a:cubicBezTo>
                    <a:cubicBezTo>
                      <a:pt x="180" y="152"/>
                      <a:pt x="208" y="144"/>
                      <a:pt x="246" y="144"/>
                    </a:cubicBezTo>
                    <a:close/>
                    <a:moveTo>
                      <a:pt x="226" y="0"/>
                    </a:moveTo>
                    <a:cubicBezTo>
                      <a:pt x="155" y="0"/>
                      <a:pt x="95" y="36"/>
                      <a:pt x="48" y="95"/>
                    </a:cubicBezTo>
                    <a:cubicBezTo>
                      <a:pt x="0" y="167"/>
                      <a:pt x="12" y="262"/>
                      <a:pt x="72" y="322"/>
                    </a:cubicBezTo>
                    <a:cubicBezTo>
                      <a:pt x="107" y="357"/>
                      <a:pt x="143" y="393"/>
                      <a:pt x="191" y="417"/>
                    </a:cubicBezTo>
                    <a:cubicBezTo>
                      <a:pt x="274" y="464"/>
                      <a:pt x="345" y="500"/>
                      <a:pt x="429" y="536"/>
                    </a:cubicBezTo>
                    <a:cubicBezTo>
                      <a:pt x="572" y="607"/>
                      <a:pt x="715" y="643"/>
                      <a:pt x="857" y="679"/>
                    </a:cubicBezTo>
                    <a:cubicBezTo>
                      <a:pt x="929" y="697"/>
                      <a:pt x="1000" y="706"/>
                      <a:pt x="1070" y="706"/>
                    </a:cubicBezTo>
                    <a:cubicBezTo>
                      <a:pt x="1129" y="706"/>
                      <a:pt x="1186" y="699"/>
                      <a:pt x="1241" y="687"/>
                    </a:cubicBezTo>
                    <a:lnTo>
                      <a:pt x="1241" y="687"/>
                    </a:lnTo>
                    <a:cubicBezTo>
                      <a:pt x="1253" y="697"/>
                      <a:pt x="1260" y="703"/>
                      <a:pt x="1262" y="703"/>
                    </a:cubicBezTo>
                    <a:cubicBezTo>
                      <a:pt x="1265" y="700"/>
                      <a:pt x="1264" y="693"/>
                      <a:pt x="1260" y="682"/>
                    </a:cubicBezTo>
                    <a:lnTo>
                      <a:pt x="1260" y="682"/>
                    </a:lnTo>
                    <a:cubicBezTo>
                      <a:pt x="1265" y="681"/>
                      <a:pt x="1269" y="680"/>
                      <a:pt x="1274" y="679"/>
                    </a:cubicBezTo>
                    <a:cubicBezTo>
                      <a:pt x="1268" y="676"/>
                      <a:pt x="1262" y="674"/>
                      <a:pt x="1256" y="672"/>
                    </a:cubicBezTo>
                    <a:lnTo>
                      <a:pt x="1256" y="672"/>
                    </a:lnTo>
                    <a:cubicBezTo>
                      <a:pt x="1232" y="619"/>
                      <a:pt x="1156" y="504"/>
                      <a:pt x="1012" y="369"/>
                    </a:cubicBezTo>
                    <a:cubicBezTo>
                      <a:pt x="905" y="262"/>
                      <a:pt x="774" y="179"/>
                      <a:pt x="631" y="119"/>
                    </a:cubicBezTo>
                    <a:cubicBezTo>
                      <a:pt x="560" y="83"/>
                      <a:pt x="465" y="48"/>
                      <a:pt x="381" y="24"/>
                    </a:cubicBezTo>
                    <a:cubicBezTo>
                      <a:pt x="334" y="12"/>
                      <a:pt x="286" y="0"/>
                      <a:pt x="226"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6" name="Google Shape;796;p15"/>
              <p:cNvSpPr/>
              <p:nvPr/>
            </p:nvSpPr>
            <p:spPr>
              <a:xfrm>
                <a:off x="5884675" y="4846588"/>
                <a:ext cx="17000" cy="32475"/>
              </a:xfrm>
              <a:custGeom>
                <a:rect b="b" l="l" r="r" t="t"/>
                <a:pathLst>
                  <a:path extrusionOk="0" h="1299" w="680">
                    <a:moveTo>
                      <a:pt x="429" y="1"/>
                    </a:moveTo>
                    <a:cubicBezTo>
                      <a:pt x="310" y="24"/>
                      <a:pt x="215" y="108"/>
                      <a:pt x="167" y="215"/>
                    </a:cubicBezTo>
                    <a:cubicBezTo>
                      <a:pt x="120" y="286"/>
                      <a:pt x="84" y="382"/>
                      <a:pt x="60" y="465"/>
                    </a:cubicBezTo>
                    <a:cubicBezTo>
                      <a:pt x="12" y="608"/>
                      <a:pt x="0" y="751"/>
                      <a:pt x="0" y="905"/>
                    </a:cubicBezTo>
                    <a:cubicBezTo>
                      <a:pt x="24" y="1167"/>
                      <a:pt x="96" y="1298"/>
                      <a:pt x="120" y="1298"/>
                    </a:cubicBezTo>
                    <a:cubicBezTo>
                      <a:pt x="131" y="1298"/>
                      <a:pt x="96" y="1144"/>
                      <a:pt x="108" y="905"/>
                    </a:cubicBezTo>
                    <a:cubicBezTo>
                      <a:pt x="120" y="774"/>
                      <a:pt x="143" y="632"/>
                      <a:pt x="191" y="501"/>
                    </a:cubicBezTo>
                    <a:cubicBezTo>
                      <a:pt x="215" y="429"/>
                      <a:pt x="251" y="346"/>
                      <a:pt x="298" y="274"/>
                    </a:cubicBezTo>
                    <a:cubicBezTo>
                      <a:pt x="322" y="203"/>
                      <a:pt x="405" y="155"/>
                      <a:pt x="441" y="143"/>
                    </a:cubicBezTo>
                    <a:cubicBezTo>
                      <a:pt x="443" y="143"/>
                      <a:pt x="445" y="142"/>
                      <a:pt x="446" y="142"/>
                    </a:cubicBezTo>
                    <a:cubicBezTo>
                      <a:pt x="470" y="142"/>
                      <a:pt x="501" y="209"/>
                      <a:pt x="512" y="286"/>
                    </a:cubicBezTo>
                    <a:cubicBezTo>
                      <a:pt x="524" y="370"/>
                      <a:pt x="524" y="453"/>
                      <a:pt x="512" y="536"/>
                    </a:cubicBezTo>
                    <a:cubicBezTo>
                      <a:pt x="501" y="667"/>
                      <a:pt x="453" y="798"/>
                      <a:pt x="381" y="917"/>
                    </a:cubicBezTo>
                    <a:cubicBezTo>
                      <a:pt x="262" y="1120"/>
                      <a:pt x="131" y="1203"/>
                      <a:pt x="131" y="1215"/>
                    </a:cubicBezTo>
                    <a:cubicBezTo>
                      <a:pt x="133" y="1216"/>
                      <a:pt x="136" y="1217"/>
                      <a:pt x="141" y="1217"/>
                    </a:cubicBezTo>
                    <a:cubicBezTo>
                      <a:pt x="179" y="1217"/>
                      <a:pt x="327" y="1168"/>
                      <a:pt x="465" y="977"/>
                    </a:cubicBezTo>
                    <a:cubicBezTo>
                      <a:pt x="620" y="774"/>
                      <a:pt x="679" y="524"/>
                      <a:pt x="643" y="274"/>
                    </a:cubicBezTo>
                    <a:cubicBezTo>
                      <a:pt x="632" y="215"/>
                      <a:pt x="620" y="167"/>
                      <a:pt x="608" y="120"/>
                    </a:cubicBezTo>
                    <a:cubicBezTo>
                      <a:pt x="572" y="48"/>
                      <a:pt x="501" y="1"/>
                      <a:pt x="429"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7" name="Google Shape;797;p15"/>
              <p:cNvSpPr/>
              <p:nvPr/>
            </p:nvSpPr>
            <p:spPr>
              <a:xfrm>
                <a:off x="5544450" y="3761038"/>
                <a:ext cx="442650" cy="1009375"/>
              </a:xfrm>
              <a:custGeom>
                <a:rect b="b" l="l" r="r" t="t"/>
                <a:pathLst>
                  <a:path extrusionOk="0" h="40375" w="17706">
                    <a:moveTo>
                      <a:pt x="10109" y="1"/>
                    </a:moveTo>
                    <a:lnTo>
                      <a:pt x="10109" y="24"/>
                    </a:lnTo>
                    <a:lnTo>
                      <a:pt x="5585" y="393"/>
                    </a:lnTo>
                    <a:cubicBezTo>
                      <a:pt x="5585" y="393"/>
                      <a:pt x="2632" y="4584"/>
                      <a:pt x="2465" y="8418"/>
                    </a:cubicBezTo>
                    <a:cubicBezTo>
                      <a:pt x="2299" y="12264"/>
                      <a:pt x="1" y="40375"/>
                      <a:pt x="1" y="40375"/>
                    </a:cubicBezTo>
                    <a:lnTo>
                      <a:pt x="4787" y="40375"/>
                    </a:lnTo>
                    <a:lnTo>
                      <a:pt x="9621" y="7561"/>
                    </a:lnTo>
                    <a:lnTo>
                      <a:pt x="9716" y="39291"/>
                    </a:lnTo>
                    <a:lnTo>
                      <a:pt x="14502" y="39291"/>
                    </a:lnTo>
                    <a:cubicBezTo>
                      <a:pt x="14502" y="39291"/>
                      <a:pt x="16515" y="17360"/>
                      <a:pt x="17110" y="11395"/>
                    </a:cubicBezTo>
                    <a:cubicBezTo>
                      <a:pt x="17705" y="5430"/>
                      <a:pt x="15407" y="429"/>
                      <a:pt x="15407" y="429"/>
                    </a:cubicBezTo>
                    <a:lnTo>
                      <a:pt x="10204" y="1"/>
                    </a:lnTo>
                    <a:close/>
                  </a:path>
                </a:pathLst>
              </a:custGeom>
              <a:solidFill>
                <a:srgbClr val="00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8" name="Google Shape;798;p15"/>
              <p:cNvSpPr/>
              <p:nvPr/>
            </p:nvSpPr>
            <p:spPr>
              <a:xfrm>
                <a:off x="5775725" y="4729913"/>
                <a:ext cx="145875" cy="80975"/>
              </a:xfrm>
              <a:custGeom>
                <a:rect b="b" l="l" r="r" t="t"/>
                <a:pathLst>
                  <a:path extrusionOk="0" h="3239" w="5835">
                    <a:moveTo>
                      <a:pt x="5835" y="0"/>
                    </a:moveTo>
                    <a:lnTo>
                      <a:pt x="1" y="238"/>
                    </a:lnTo>
                    <a:lnTo>
                      <a:pt x="298" y="3215"/>
                    </a:lnTo>
                    <a:lnTo>
                      <a:pt x="5168" y="3239"/>
                    </a:lnTo>
                    <a:lnTo>
                      <a:pt x="5835" y="0"/>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9" name="Google Shape;799;p15"/>
              <p:cNvSpPr/>
              <p:nvPr/>
            </p:nvSpPr>
            <p:spPr>
              <a:xfrm>
                <a:off x="5532250" y="4728713"/>
                <a:ext cx="139925" cy="118200"/>
              </a:xfrm>
              <a:custGeom>
                <a:rect b="b" l="l" r="r" t="t"/>
                <a:pathLst>
                  <a:path extrusionOk="0" h="4728" w="5597">
                    <a:moveTo>
                      <a:pt x="227" y="1"/>
                    </a:moveTo>
                    <a:lnTo>
                      <a:pt x="0" y="4096"/>
                    </a:lnTo>
                    <a:lnTo>
                      <a:pt x="4525" y="4727"/>
                    </a:lnTo>
                    <a:lnTo>
                      <a:pt x="5596" y="1084"/>
                    </a:lnTo>
                    <a:lnTo>
                      <a:pt x="227" y="1"/>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0" name="Google Shape;800;p15"/>
              <p:cNvSpPr/>
              <p:nvPr/>
            </p:nvSpPr>
            <p:spPr>
              <a:xfrm>
                <a:off x="5780200" y="3784863"/>
                <a:ext cx="30375" cy="164325"/>
              </a:xfrm>
              <a:custGeom>
                <a:rect b="b" l="l" r="r" t="t"/>
                <a:pathLst>
                  <a:path extrusionOk="0" h="6573" w="1215">
                    <a:moveTo>
                      <a:pt x="1203" y="0"/>
                    </a:moveTo>
                    <a:cubicBezTo>
                      <a:pt x="1179" y="95"/>
                      <a:pt x="1155" y="179"/>
                      <a:pt x="1155" y="274"/>
                    </a:cubicBezTo>
                    <a:cubicBezTo>
                      <a:pt x="1131" y="464"/>
                      <a:pt x="1108" y="714"/>
                      <a:pt x="1072" y="1000"/>
                    </a:cubicBezTo>
                    <a:cubicBezTo>
                      <a:pt x="1012" y="1643"/>
                      <a:pt x="917" y="2488"/>
                      <a:pt x="822" y="3417"/>
                    </a:cubicBezTo>
                    <a:cubicBezTo>
                      <a:pt x="727" y="4346"/>
                      <a:pt x="631" y="5215"/>
                      <a:pt x="536" y="5822"/>
                    </a:cubicBezTo>
                    <a:cubicBezTo>
                      <a:pt x="512" y="6060"/>
                      <a:pt x="405" y="6287"/>
                      <a:pt x="239" y="6453"/>
                    </a:cubicBezTo>
                    <a:cubicBezTo>
                      <a:pt x="167" y="6513"/>
                      <a:pt x="84" y="6548"/>
                      <a:pt x="0" y="6572"/>
                    </a:cubicBezTo>
                    <a:lnTo>
                      <a:pt x="60" y="6572"/>
                    </a:lnTo>
                    <a:cubicBezTo>
                      <a:pt x="131" y="6560"/>
                      <a:pt x="203" y="6537"/>
                      <a:pt x="250" y="6489"/>
                    </a:cubicBezTo>
                    <a:cubicBezTo>
                      <a:pt x="441" y="6322"/>
                      <a:pt x="572" y="6096"/>
                      <a:pt x="620" y="5846"/>
                    </a:cubicBezTo>
                    <a:cubicBezTo>
                      <a:pt x="727" y="5227"/>
                      <a:pt x="834" y="4370"/>
                      <a:pt x="929" y="3429"/>
                    </a:cubicBezTo>
                    <a:cubicBezTo>
                      <a:pt x="1036" y="2488"/>
                      <a:pt x="1108" y="1631"/>
                      <a:pt x="1155" y="1012"/>
                    </a:cubicBezTo>
                    <a:cubicBezTo>
                      <a:pt x="1179" y="703"/>
                      <a:pt x="1191" y="452"/>
                      <a:pt x="1203" y="274"/>
                    </a:cubicBezTo>
                    <a:cubicBezTo>
                      <a:pt x="1215" y="179"/>
                      <a:pt x="1215" y="95"/>
                      <a:pt x="1203"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1" name="Google Shape;801;p15"/>
              <p:cNvSpPr/>
              <p:nvPr/>
            </p:nvSpPr>
            <p:spPr>
              <a:xfrm>
                <a:off x="5771875" y="3778238"/>
                <a:ext cx="26500" cy="26250"/>
              </a:xfrm>
              <a:custGeom>
                <a:rect b="b" l="l" r="r" t="t"/>
                <a:pathLst>
                  <a:path extrusionOk="0" h="1050" w="1060">
                    <a:moveTo>
                      <a:pt x="565" y="0"/>
                    </a:moveTo>
                    <a:cubicBezTo>
                      <a:pt x="473" y="0"/>
                      <a:pt x="377" y="25"/>
                      <a:pt x="298" y="75"/>
                    </a:cubicBezTo>
                    <a:cubicBezTo>
                      <a:pt x="155" y="170"/>
                      <a:pt x="48" y="313"/>
                      <a:pt x="24" y="479"/>
                    </a:cubicBezTo>
                    <a:cubicBezTo>
                      <a:pt x="0" y="587"/>
                      <a:pt x="24" y="694"/>
                      <a:pt x="71" y="789"/>
                    </a:cubicBezTo>
                    <a:cubicBezTo>
                      <a:pt x="131" y="884"/>
                      <a:pt x="214" y="968"/>
                      <a:pt x="321" y="1003"/>
                    </a:cubicBezTo>
                    <a:cubicBezTo>
                      <a:pt x="392" y="1035"/>
                      <a:pt x="464" y="1049"/>
                      <a:pt x="534" y="1049"/>
                    </a:cubicBezTo>
                    <a:cubicBezTo>
                      <a:pt x="677" y="1049"/>
                      <a:pt x="813" y="988"/>
                      <a:pt x="917" y="884"/>
                    </a:cubicBezTo>
                    <a:cubicBezTo>
                      <a:pt x="1024" y="741"/>
                      <a:pt x="1060" y="563"/>
                      <a:pt x="1024" y="396"/>
                    </a:cubicBezTo>
                    <a:cubicBezTo>
                      <a:pt x="988" y="289"/>
                      <a:pt x="929" y="182"/>
                      <a:pt x="845" y="110"/>
                    </a:cubicBezTo>
                    <a:cubicBezTo>
                      <a:pt x="786" y="63"/>
                      <a:pt x="750" y="51"/>
                      <a:pt x="738" y="51"/>
                    </a:cubicBezTo>
                    <a:lnTo>
                      <a:pt x="738" y="51"/>
                    </a:lnTo>
                    <a:cubicBezTo>
                      <a:pt x="845" y="146"/>
                      <a:pt x="905" y="277"/>
                      <a:pt x="941" y="408"/>
                    </a:cubicBezTo>
                    <a:cubicBezTo>
                      <a:pt x="964" y="551"/>
                      <a:pt x="929" y="706"/>
                      <a:pt x="833" y="813"/>
                    </a:cubicBezTo>
                    <a:cubicBezTo>
                      <a:pt x="756" y="891"/>
                      <a:pt x="647" y="933"/>
                      <a:pt x="538" y="933"/>
                    </a:cubicBezTo>
                    <a:cubicBezTo>
                      <a:pt x="481" y="933"/>
                      <a:pt x="423" y="921"/>
                      <a:pt x="369" y="896"/>
                    </a:cubicBezTo>
                    <a:cubicBezTo>
                      <a:pt x="202" y="848"/>
                      <a:pt x="95" y="682"/>
                      <a:pt x="119" y="515"/>
                    </a:cubicBezTo>
                    <a:cubicBezTo>
                      <a:pt x="143" y="360"/>
                      <a:pt x="226" y="241"/>
                      <a:pt x="345" y="146"/>
                    </a:cubicBezTo>
                    <a:cubicBezTo>
                      <a:pt x="464" y="75"/>
                      <a:pt x="595" y="39"/>
                      <a:pt x="738" y="39"/>
                    </a:cubicBezTo>
                    <a:cubicBezTo>
                      <a:pt x="738" y="39"/>
                      <a:pt x="691" y="15"/>
                      <a:pt x="619" y="3"/>
                    </a:cubicBezTo>
                    <a:cubicBezTo>
                      <a:pt x="601" y="1"/>
                      <a:pt x="583" y="0"/>
                      <a:pt x="565"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2" name="Google Shape;802;p15"/>
              <p:cNvSpPr/>
              <p:nvPr/>
            </p:nvSpPr>
            <p:spPr>
              <a:xfrm>
                <a:off x="5708450" y="3581563"/>
                <a:ext cx="156000" cy="90300"/>
              </a:xfrm>
              <a:custGeom>
                <a:rect b="b" l="l" r="r" t="t"/>
                <a:pathLst>
                  <a:path extrusionOk="0" h="3612" w="6240">
                    <a:moveTo>
                      <a:pt x="6240" y="0"/>
                    </a:moveTo>
                    <a:cubicBezTo>
                      <a:pt x="5978" y="0"/>
                      <a:pt x="5752" y="155"/>
                      <a:pt x="5656" y="393"/>
                    </a:cubicBezTo>
                    <a:cubicBezTo>
                      <a:pt x="5561" y="631"/>
                      <a:pt x="5430" y="929"/>
                      <a:pt x="5275" y="1012"/>
                    </a:cubicBezTo>
                    <a:cubicBezTo>
                      <a:pt x="5072" y="1122"/>
                      <a:pt x="4760" y="1221"/>
                      <a:pt x="4502" y="1221"/>
                    </a:cubicBezTo>
                    <a:cubicBezTo>
                      <a:pt x="4398" y="1221"/>
                      <a:pt x="4303" y="1205"/>
                      <a:pt x="4228" y="1167"/>
                    </a:cubicBezTo>
                    <a:cubicBezTo>
                      <a:pt x="3978" y="1042"/>
                      <a:pt x="3029" y="196"/>
                      <a:pt x="2783" y="196"/>
                    </a:cubicBezTo>
                    <a:cubicBezTo>
                      <a:pt x="2771" y="196"/>
                      <a:pt x="2760" y="198"/>
                      <a:pt x="2751" y="203"/>
                    </a:cubicBezTo>
                    <a:cubicBezTo>
                      <a:pt x="2573" y="310"/>
                      <a:pt x="2418" y="548"/>
                      <a:pt x="2597" y="750"/>
                    </a:cubicBezTo>
                    <a:cubicBezTo>
                      <a:pt x="2775" y="953"/>
                      <a:pt x="3740" y="1584"/>
                      <a:pt x="3561" y="1786"/>
                    </a:cubicBezTo>
                    <a:cubicBezTo>
                      <a:pt x="3542" y="1809"/>
                      <a:pt x="3503" y="1819"/>
                      <a:pt x="3447" y="1819"/>
                    </a:cubicBezTo>
                    <a:cubicBezTo>
                      <a:pt x="2996" y="1819"/>
                      <a:pt x="1473" y="1162"/>
                      <a:pt x="1087" y="1162"/>
                    </a:cubicBezTo>
                    <a:cubicBezTo>
                      <a:pt x="1067" y="1162"/>
                      <a:pt x="1050" y="1163"/>
                      <a:pt x="1037" y="1167"/>
                    </a:cubicBezTo>
                    <a:cubicBezTo>
                      <a:pt x="727" y="1238"/>
                      <a:pt x="549" y="1441"/>
                      <a:pt x="727" y="1560"/>
                    </a:cubicBezTo>
                    <a:cubicBezTo>
                      <a:pt x="906" y="1691"/>
                      <a:pt x="2287" y="2203"/>
                      <a:pt x="2358" y="2381"/>
                    </a:cubicBezTo>
                    <a:cubicBezTo>
                      <a:pt x="2358" y="2381"/>
                      <a:pt x="713" y="1956"/>
                      <a:pt x="296" y="1956"/>
                    </a:cubicBezTo>
                    <a:cubicBezTo>
                      <a:pt x="245" y="1956"/>
                      <a:pt x="212" y="1962"/>
                      <a:pt x="203" y="1977"/>
                    </a:cubicBezTo>
                    <a:cubicBezTo>
                      <a:pt x="120" y="2096"/>
                      <a:pt x="1" y="2310"/>
                      <a:pt x="203" y="2381"/>
                    </a:cubicBezTo>
                    <a:cubicBezTo>
                      <a:pt x="418" y="2465"/>
                      <a:pt x="2192" y="2929"/>
                      <a:pt x="2358" y="3012"/>
                    </a:cubicBezTo>
                    <a:cubicBezTo>
                      <a:pt x="2620" y="3120"/>
                      <a:pt x="2894" y="3203"/>
                      <a:pt x="3168" y="3251"/>
                    </a:cubicBezTo>
                    <a:cubicBezTo>
                      <a:pt x="3216" y="3251"/>
                      <a:pt x="3620" y="3381"/>
                      <a:pt x="4001" y="3512"/>
                    </a:cubicBezTo>
                    <a:cubicBezTo>
                      <a:pt x="4194" y="3578"/>
                      <a:pt x="4396" y="3611"/>
                      <a:pt x="4600" y="3611"/>
                    </a:cubicBezTo>
                    <a:cubicBezTo>
                      <a:pt x="4837" y="3611"/>
                      <a:pt x="5075" y="3566"/>
                      <a:pt x="5299" y="3477"/>
                    </a:cubicBezTo>
                    <a:lnTo>
                      <a:pt x="5514" y="3393"/>
                    </a:lnTo>
                    <a:cubicBezTo>
                      <a:pt x="5847" y="3262"/>
                      <a:pt x="6049" y="2929"/>
                      <a:pt x="6026" y="2572"/>
                    </a:cubicBezTo>
                    <a:lnTo>
                      <a:pt x="5990" y="1869"/>
                    </a:lnTo>
                    <a:lnTo>
                      <a:pt x="6204" y="1286"/>
                    </a:lnTo>
                    <a:lnTo>
                      <a:pt x="6240" y="0"/>
                    </a:lnTo>
                    <a:close/>
                  </a:path>
                </a:pathLst>
              </a:custGeom>
              <a:solidFill>
                <a:srgbClr val="B7887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3" name="Google Shape;803;p15"/>
              <p:cNvSpPr/>
              <p:nvPr/>
            </p:nvSpPr>
            <p:spPr>
              <a:xfrm>
                <a:off x="5776925" y="3562213"/>
                <a:ext cx="11025" cy="11325"/>
              </a:xfrm>
              <a:custGeom>
                <a:rect b="b" l="l" r="r" t="t"/>
                <a:pathLst>
                  <a:path extrusionOk="0" h="453" w="441">
                    <a:moveTo>
                      <a:pt x="215" y="0"/>
                    </a:moveTo>
                    <a:cubicBezTo>
                      <a:pt x="96" y="12"/>
                      <a:pt x="0" y="107"/>
                      <a:pt x="0" y="226"/>
                    </a:cubicBezTo>
                    <a:cubicBezTo>
                      <a:pt x="0" y="345"/>
                      <a:pt x="108" y="453"/>
                      <a:pt x="227" y="453"/>
                    </a:cubicBezTo>
                    <a:cubicBezTo>
                      <a:pt x="346" y="441"/>
                      <a:pt x="441" y="345"/>
                      <a:pt x="441" y="226"/>
                    </a:cubicBezTo>
                    <a:cubicBezTo>
                      <a:pt x="441" y="107"/>
                      <a:pt x="346" y="0"/>
                      <a:pt x="227" y="0"/>
                    </a:cubicBezTo>
                    <a:close/>
                  </a:path>
                </a:pathLst>
              </a:custGeom>
              <a:solidFill>
                <a:srgbClr val="FAFAF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804" name="Google Shape;804;p15"/>
          <p:cNvGrpSpPr/>
          <p:nvPr/>
        </p:nvGrpSpPr>
        <p:grpSpPr>
          <a:xfrm>
            <a:off x="6624762" y="949175"/>
            <a:ext cx="636081" cy="452453"/>
            <a:chOff x="7948519" y="729722"/>
            <a:chExt cx="636081" cy="452453"/>
          </a:xfrm>
        </p:grpSpPr>
        <p:sp>
          <p:nvSpPr>
            <p:cNvPr id="805" name="Google Shape;805;p15"/>
            <p:cNvSpPr/>
            <p:nvPr/>
          </p:nvSpPr>
          <p:spPr>
            <a:xfrm flipH="1">
              <a:off x="7948519" y="784528"/>
              <a:ext cx="381993" cy="397647"/>
            </a:xfrm>
            <a:custGeom>
              <a:rect b="b" l="l" r="r" t="t"/>
              <a:pathLst>
                <a:path extrusionOk="0" h="17908" w="17203">
                  <a:moveTo>
                    <a:pt x="8549" y="12"/>
                  </a:moveTo>
                  <a:cubicBezTo>
                    <a:pt x="8561" y="18"/>
                    <a:pt x="8576" y="21"/>
                    <a:pt x="8593" y="21"/>
                  </a:cubicBezTo>
                  <a:cubicBezTo>
                    <a:pt x="8609" y="21"/>
                    <a:pt x="8627" y="18"/>
                    <a:pt x="8645" y="12"/>
                  </a:cubicBezTo>
                  <a:close/>
                  <a:moveTo>
                    <a:pt x="7966" y="0"/>
                  </a:moveTo>
                  <a:cubicBezTo>
                    <a:pt x="7740" y="0"/>
                    <a:pt x="7502" y="24"/>
                    <a:pt x="7276" y="72"/>
                  </a:cubicBezTo>
                  <a:cubicBezTo>
                    <a:pt x="7133" y="95"/>
                    <a:pt x="6990" y="107"/>
                    <a:pt x="6835" y="131"/>
                  </a:cubicBezTo>
                  <a:lnTo>
                    <a:pt x="6335" y="262"/>
                  </a:lnTo>
                  <a:cubicBezTo>
                    <a:pt x="4335" y="786"/>
                    <a:pt x="2608" y="2048"/>
                    <a:pt x="1513" y="3798"/>
                  </a:cubicBezTo>
                  <a:cubicBezTo>
                    <a:pt x="739" y="4989"/>
                    <a:pt x="298" y="6370"/>
                    <a:pt x="227" y="7787"/>
                  </a:cubicBezTo>
                  <a:cubicBezTo>
                    <a:pt x="132" y="9430"/>
                    <a:pt x="525" y="11049"/>
                    <a:pt x="1358" y="12454"/>
                  </a:cubicBezTo>
                  <a:cubicBezTo>
                    <a:pt x="2275" y="14026"/>
                    <a:pt x="3680" y="15240"/>
                    <a:pt x="5359" y="15943"/>
                  </a:cubicBezTo>
                  <a:cubicBezTo>
                    <a:pt x="6240" y="16300"/>
                    <a:pt x="7180" y="16514"/>
                    <a:pt x="8133" y="16550"/>
                  </a:cubicBezTo>
                  <a:cubicBezTo>
                    <a:pt x="8295" y="16560"/>
                    <a:pt x="8459" y="16565"/>
                    <a:pt x="8622" y="16565"/>
                  </a:cubicBezTo>
                  <a:cubicBezTo>
                    <a:pt x="9437" y="16565"/>
                    <a:pt x="10252" y="16441"/>
                    <a:pt x="11026" y="16193"/>
                  </a:cubicBezTo>
                  <a:lnTo>
                    <a:pt x="11070" y="16180"/>
                  </a:lnTo>
                  <a:lnTo>
                    <a:pt x="11070" y="16180"/>
                  </a:lnTo>
                  <a:lnTo>
                    <a:pt x="15896" y="17848"/>
                  </a:lnTo>
                  <a:lnTo>
                    <a:pt x="16086" y="17907"/>
                  </a:lnTo>
                  <a:lnTo>
                    <a:pt x="16086" y="17907"/>
                  </a:lnTo>
                  <a:lnTo>
                    <a:pt x="16027" y="17717"/>
                  </a:lnTo>
                  <a:cubicBezTo>
                    <a:pt x="15605" y="16334"/>
                    <a:pt x="15183" y="15008"/>
                    <a:pt x="14783" y="13741"/>
                  </a:cubicBezTo>
                  <a:lnTo>
                    <a:pt x="14783" y="13741"/>
                  </a:lnTo>
                  <a:cubicBezTo>
                    <a:pt x="16499" y="11780"/>
                    <a:pt x="17202" y="9141"/>
                    <a:pt x="16681" y="6584"/>
                  </a:cubicBezTo>
                  <a:cubicBezTo>
                    <a:pt x="16467" y="5525"/>
                    <a:pt x="16039" y="4501"/>
                    <a:pt x="15431" y="3596"/>
                  </a:cubicBezTo>
                  <a:cubicBezTo>
                    <a:pt x="14896" y="2834"/>
                    <a:pt x="14253" y="2155"/>
                    <a:pt x="13502" y="1596"/>
                  </a:cubicBezTo>
                  <a:cubicBezTo>
                    <a:pt x="13181" y="1357"/>
                    <a:pt x="12836" y="1143"/>
                    <a:pt x="12490" y="953"/>
                  </a:cubicBezTo>
                  <a:cubicBezTo>
                    <a:pt x="12181" y="786"/>
                    <a:pt x="11859" y="643"/>
                    <a:pt x="11526" y="512"/>
                  </a:cubicBezTo>
                  <a:cubicBezTo>
                    <a:pt x="11252" y="405"/>
                    <a:pt x="10978" y="322"/>
                    <a:pt x="10705" y="250"/>
                  </a:cubicBezTo>
                  <a:cubicBezTo>
                    <a:pt x="10454" y="179"/>
                    <a:pt x="10204" y="131"/>
                    <a:pt x="9954" y="95"/>
                  </a:cubicBezTo>
                  <a:cubicBezTo>
                    <a:pt x="9728" y="60"/>
                    <a:pt x="9526" y="36"/>
                    <a:pt x="9347" y="12"/>
                  </a:cubicBezTo>
                  <a:lnTo>
                    <a:pt x="8645" y="12"/>
                  </a:lnTo>
                  <a:lnTo>
                    <a:pt x="8907" y="36"/>
                  </a:lnTo>
                  <a:lnTo>
                    <a:pt x="9347" y="72"/>
                  </a:lnTo>
                  <a:cubicBezTo>
                    <a:pt x="9514" y="83"/>
                    <a:pt x="9716" y="131"/>
                    <a:pt x="9943" y="167"/>
                  </a:cubicBezTo>
                  <a:cubicBezTo>
                    <a:pt x="10193" y="203"/>
                    <a:pt x="10431" y="262"/>
                    <a:pt x="10681" y="333"/>
                  </a:cubicBezTo>
                  <a:cubicBezTo>
                    <a:pt x="10966" y="405"/>
                    <a:pt x="11252" y="512"/>
                    <a:pt x="11538" y="619"/>
                  </a:cubicBezTo>
                  <a:cubicBezTo>
                    <a:pt x="11871" y="750"/>
                    <a:pt x="12193" y="905"/>
                    <a:pt x="12502" y="1072"/>
                  </a:cubicBezTo>
                  <a:cubicBezTo>
                    <a:pt x="12848" y="1262"/>
                    <a:pt x="13169" y="1476"/>
                    <a:pt x="13491" y="1715"/>
                  </a:cubicBezTo>
                  <a:cubicBezTo>
                    <a:pt x="14217" y="2262"/>
                    <a:pt x="14848" y="2941"/>
                    <a:pt x="15360" y="3691"/>
                  </a:cubicBezTo>
                  <a:cubicBezTo>
                    <a:pt x="15955" y="4584"/>
                    <a:pt x="16360" y="5584"/>
                    <a:pt x="16562" y="6632"/>
                  </a:cubicBezTo>
                  <a:cubicBezTo>
                    <a:pt x="17062" y="9144"/>
                    <a:pt x="16348" y="11740"/>
                    <a:pt x="14634" y="13645"/>
                  </a:cubicBezTo>
                  <a:lnTo>
                    <a:pt x="14598" y="13692"/>
                  </a:lnTo>
                  <a:lnTo>
                    <a:pt x="14598" y="13740"/>
                  </a:lnTo>
                  <a:cubicBezTo>
                    <a:pt x="14984" y="14966"/>
                    <a:pt x="15380" y="16256"/>
                    <a:pt x="15788" y="17591"/>
                  </a:cubicBezTo>
                  <a:lnTo>
                    <a:pt x="15788" y="17591"/>
                  </a:lnTo>
                  <a:lnTo>
                    <a:pt x="11133" y="15978"/>
                  </a:lnTo>
                  <a:lnTo>
                    <a:pt x="11062" y="15978"/>
                  </a:lnTo>
                  <a:lnTo>
                    <a:pt x="10990" y="16002"/>
                  </a:lnTo>
                  <a:cubicBezTo>
                    <a:pt x="10227" y="16240"/>
                    <a:pt x="9439" y="16362"/>
                    <a:pt x="8640" y="16362"/>
                  </a:cubicBezTo>
                  <a:cubicBezTo>
                    <a:pt x="8480" y="16362"/>
                    <a:pt x="8318" y="16357"/>
                    <a:pt x="8157" y="16347"/>
                  </a:cubicBezTo>
                  <a:cubicBezTo>
                    <a:pt x="7228" y="16312"/>
                    <a:pt x="6323" y="16109"/>
                    <a:pt x="5454" y="15764"/>
                  </a:cubicBezTo>
                  <a:cubicBezTo>
                    <a:pt x="3823" y="15085"/>
                    <a:pt x="2453" y="13895"/>
                    <a:pt x="1549" y="12371"/>
                  </a:cubicBezTo>
                  <a:cubicBezTo>
                    <a:pt x="1" y="9751"/>
                    <a:pt x="37" y="6477"/>
                    <a:pt x="1644" y="3893"/>
                  </a:cubicBezTo>
                  <a:cubicBezTo>
                    <a:pt x="2715" y="2167"/>
                    <a:pt x="4406" y="905"/>
                    <a:pt x="6359" y="357"/>
                  </a:cubicBezTo>
                  <a:lnTo>
                    <a:pt x="6847" y="226"/>
                  </a:lnTo>
                  <a:cubicBezTo>
                    <a:pt x="7002" y="191"/>
                    <a:pt x="7156" y="167"/>
                    <a:pt x="7287" y="143"/>
                  </a:cubicBezTo>
                  <a:cubicBezTo>
                    <a:pt x="7514" y="95"/>
                    <a:pt x="7752" y="72"/>
                    <a:pt x="7978" y="60"/>
                  </a:cubicBezTo>
                  <a:lnTo>
                    <a:pt x="8407" y="24"/>
                  </a:lnTo>
                  <a:cubicBezTo>
                    <a:pt x="8454" y="24"/>
                    <a:pt x="8502" y="12"/>
                    <a:pt x="8549"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06" name="Google Shape;806;p15"/>
            <p:cNvGrpSpPr/>
            <p:nvPr/>
          </p:nvGrpSpPr>
          <p:grpSpPr>
            <a:xfrm>
              <a:off x="8069909" y="729722"/>
              <a:ext cx="514691" cy="335037"/>
              <a:chOff x="365226" y="2367530"/>
              <a:chExt cx="514691" cy="335037"/>
            </a:xfrm>
          </p:grpSpPr>
          <p:sp>
            <p:nvSpPr>
              <p:cNvPr id="807" name="Google Shape;807;p15"/>
              <p:cNvSpPr/>
              <p:nvPr/>
            </p:nvSpPr>
            <p:spPr>
              <a:xfrm>
                <a:off x="873811" y="2367530"/>
                <a:ext cx="6106" cy="37038"/>
              </a:xfrm>
              <a:custGeom>
                <a:rect b="b" l="l" r="r" t="t"/>
                <a:pathLst>
                  <a:path extrusionOk="0" h="1668" w="275">
                    <a:moveTo>
                      <a:pt x="60" y="1"/>
                    </a:moveTo>
                    <a:cubicBezTo>
                      <a:pt x="0" y="286"/>
                      <a:pt x="0" y="572"/>
                      <a:pt x="60" y="846"/>
                    </a:cubicBezTo>
                    <a:cubicBezTo>
                      <a:pt x="60" y="1132"/>
                      <a:pt x="119" y="1406"/>
                      <a:pt x="215" y="1668"/>
                    </a:cubicBezTo>
                    <a:cubicBezTo>
                      <a:pt x="274" y="1394"/>
                      <a:pt x="274" y="1108"/>
                      <a:pt x="215" y="834"/>
                    </a:cubicBezTo>
                    <a:cubicBezTo>
                      <a:pt x="227" y="548"/>
                      <a:pt x="167" y="263"/>
                      <a:pt x="60"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08" name="Google Shape;808;p15"/>
              <p:cNvGrpSpPr/>
              <p:nvPr/>
            </p:nvGrpSpPr>
            <p:grpSpPr>
              <a:xfrm>
                <a:off x="365226" y="2542096"/>
                <a:ext cx="128234" cy="160471"/>
                <a:chOff x="365226" y="2542096"/>
                <a:chExt cx="128234" cy="160471"/>
              </a:xfrm>
            </p:grpSpPr>
            <p:sp>
              <p:nvSpPr>
                <p:cNvPr id="809" name="Google Shape;809;p15"/>
                <p:cNvSpPr/>
                <p:nvPr/>
              </p:nvSpPr>
              <p:spPr>
                <a:xfrm>
                  <a:off x="382436" y="2559075"/>
                  <a:ext cx="40746" cy="71167"/>
                </a:xfrm>
                <a:custGeom>
                  <a:rect b="b" l="l" r="r" t="t"/>
                  <a:pathLst>
                    <a:path extrusionOk="0" h="3205" w="1835">
                      <a:moveTo>
                        <a:pt x="1656" y="0"/>
                      </a:moveTo>
                      <a:cubicBezTo>
                        <a:pt x="1513" y="24"/>
                        <a:pt x="1370" y="72"/>
                        <a:pt x="1227" y="143"/>
                      </a:cubicBezTo>
                      <a:cubicBezTo>
                        <a:pt x="1025" y="238"/>
                        <a:pt x="834" y="358"/>
                        <a:pt x="667" y="524"/>
                      </a:cubicBezTo>
                      <a:lnTo>
                        <a:pt x="191" y="1191"/>
                      </a:lnTo>
                      <a:cubicBezTo>
                        <a:pt x="84" y="1453"/>
                        <a:pt x="12" y="1727"/>
                        <a:pt x="12" y="2001"/>
                      </a:cubicBezTo>
                      <a:cubicBezTo>
                        <a:pt x="1" y="2227"/>
                        <a:pt x="36" y="2453"/>
                        <a:pt x="96" y="2679"/>
                      </a:cubicBezTo>
                      <a:cubicBezTo>
                        <a:pt x="132" y="2822"/>
                        <a:pt x="203" y="2965"/>
                        <a:pt x="286" y="3084"/>
                      </a:cubicBezTo>
                      <a:cubicBezTo>
                        <a:pt x="340" y="3159"/>
                        <a:pt x="364" y="3205"/>
                        <a:pt x="403" y="3205"/>
                      </a:cubicBezTo>
                      <a:cubicBezTo>
                        <a:pt x="408" y="3205"/>
                        <a:pt x="412" y="3204"/>
                        <a:pt x="417" y="3203"/>
                      </a:cubicBezTo>
                      <a:cubicBezTo>
                        <a:pt x="465" y="3179"/>
                        <a:pt x="382" y="2965"/>
                        <a:pt x="334" y="2620"/>
                      </a:cubicBezTo>
                      <a:cubicBezTo>
                        <a:pt x="274" y="2191"/>
                        <a:pt x="334" y="1739"/>
                        <a:pt x="501" y="1334"/>
                      </a:cubicBezTo>
                      <a:cubicBezTo>
                        <a:pt x="691" y="941"/>
                        <a:pt x="989" y="596"/>
                        <a:pt x="1346" y="346"/>
                      </a:cubicBezTo>
                      <a:cubicBezTo>
                        <a:pt x="1632" y="155"/>
                        <a:pt x="1834" y="48"/>
                        <a:pt x="1834" y="24"/>
                      </a:cubicBezTo>
                      <a:cubicBezTo>
                        <a:pt x="1822" y="0"/>
                        <a:pt x="1763" y="0"/>
                        <a:pt x="1656"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10" name="Google Shape;810;p15"/>
                <p:cNvGrpSpPr/>
                <p:nvPr/>
              </p:nvGrpSpPr>
              <p:grpSpPr>
                <a:xfrm>
                  <a:off x="365226" y="2542096"/>
                  <a:ext cx="128234" cy="160471"/>
                  <a:chOff x="365226" y="2542096"/>
                  <a:chExt cx="128234" cy="160471"/>
                </a:xfrm>
              </p:grpSpPr>
              <p:sp>
                <p:nvSpPr>
                  <p:cNvPr id="811" name="Google Shape;811;p15"/>
                  <p:cNvSpPr/>
                  <p:nvPr/>
                </p:nvSpPr>
                <p:spPr>
                  <a:xfrm>
                    <a:off x="365226" y="2542096"/>
                    <a:ext cx="128234" cy="137960"/>
                  </a:xfrm>
                  <a:custGeom>
                    <a:rect b="b" l="l" r="r" t="t"/>
                    <a:pathLst>
                      <a:path extrusionOk="0" h="6213" w="5775">
                        <a:moveTo>
                          <a:pt x="3002" y="138"/>
                        </a:moveTo>
                        <a:cubicBezTo>
                          <a:pt x="3045" y="138"/>
                          <a:pt x="3089" y="139"/>
                          <a:pt x="3131" y="141"/>
                        </a:cubicBezTo>
                        <a:cubicBezTo>
                          <a:pt x="4286" y="212"/>
                          <a:pt x="5275" y="998"/>
                          <a:pt x="5620" y="2105"/>
                        </a:cubicBezTo>
                        <a:cubicBezTo>
                          <a:pt x="5679" y="2342"/>
                          <a:pt x="5726" y="2578"/>
                          <a:pt x="5762" y="2826"/>
                        </a:cubicBezTo>
                        <a:lnTo>
                          <a:pt x="5762" y="2826"/>
                        </a:lnTo>
                        <a:cubicBezTo>
                          <a:pt x="5726" y="3110"/>
                          <a:pt x="5679" y="3381"/>
                          <a:pt x="5596" y="3653"/>
                        </a:cubicBezTo>
                        <a:cubicBezTo>
                          <a:pt x="5370" y="4368"/>
                          <a:pt x="4882" y="4963"/>
                          <a:pt x="4227" y="5308"/>
                        </a:cubicBezTo>
                        <a:lnTo>
                          <a:pt x="4191" y="5308"/>
                        </a:lnTo>
                        <a:lnTo>
                          <a:pt x="4191" y="5344"/>
                        </a:lnTo>
                        <a:lnTo>
                          <a:pt x="4191" y="6035"/>
                        </a:lnTo>
                        <a:lnTo>
                          <a:pt x="4191" y="6035"/>
                        </a:lnTo>
                        <a:lnTo>
                          <a:pt x="1881" y="6057"/>
                        </a:lnTo>
                        <a:lnTo>
                          <a:pt x="1881" y="6057"/>
                        </a:lnTo>
                        <a:lnTo>
                          <a:pt x="1881" y="5427"/>
                        </a:lnTo>
                        <a:lnTo>
                          <a:pt x="1881" y="5380"/>
                        </a:lnTo>
                        <a:lnTo>
                          <a:pt x="1834" y="5356"/>
                        </a:lnTo>
                        <a:cubicBezTo>
                          <a:pt x="1084" y="5010"/>
                          <a:pt x="536" y="4356"/>
                          <a:pt x="322" y="3558"/>
                        </a:cubicBezTo>
                        <a:cubicBezTo>
                          <a:pt x="167" y="2963"/>
                          <a:pt x="214" y="2320"/>
                          <a:pt x="476" y="1748"/>
                        </a:cubicBezTo>
                        <a:cubicBezTo>
                          <a:pt x="715" y="1224"/>
                          <a:pt x="1119" y="784"/>
                          <a:pt x="1619" y="486"/>
                        </a:cubicBezTo>
                        <a:cubicBezTo>
                          <a:pt x="1858" y="367"/>
                          <a:pt x="2108" y="272"/>
                          <a:pt x="2369" y="200"/>
                        </a:cubicBezTo>
                        <a:cubicBezTo>
                          <a:pt x="2577" y="161"/>
                          <a:pt x="2792" y="138"/>
                          <a:pt x="3002" y="138"/>
                        </a:cubicBezTo>
                        <a:close/>
                        <a:moveTo>
                          <a:pt x="2926" y="0"/>
                        </a:moveTo>
                        <a:cubicBezTo>
                          <a:pt x="2729" y="0"/>
                          <a:pt x="2537" y="23"/>
                          <a:pt x="2346" y="57"/>
                        </a:cubicBezTo>
                        <a:cubicBezTo>
                          <a:pt x="2060" y="117"/>
                          <a:pt x="1798" y="224"/>
                          <a:pt x="1548" y="355"/>
                        </a:cubicBezTo>
                        <a:cubicBezTo>
                          <a:pt x="1012" y="665"/>
                          <a:pt x="595" y="1117"/>
                          <a:pt x="345" y="1677"/>
                        </a:cubicBezTo>
                        <a:cubicBezTo>
                          <a:pt x="60" y="2284"/>
                          <a:pt x="0" y="2963"/>
                          <a:pt x="179" y="3606"/>
                        </a:cubicBezTo>
                        <a:cubicBezTo>
                          <a:pt x="389" y="4434"/>
                          <a:pt x="965" y="5114"/>
                          <a:pt x="1738" y="5488"/>
                        </a:cubicBezTo>
                        <a:lnTo>
                          <a:pt x="1738" y="5488"/>
                        </a:lnTo>
                        <a:lnTo>
                          <a:pt x="1738" y="6142"/>
                        </a:lnTo>
                        <a:lnTo>
                          <a:pt x="1738" y="6213"/>
                        </a:lnTo>
                        <a:lnTo>
                          <a:pt x="1822" y="6213"/>
                        </a:lnTo>
                        <a:lnTo>
                          <a:pt x="4274" y="6165"/>
                        </a:lnTo>
                        <a:lnTo>
                          <a:pt x="4334" y="6165"/>
                        </a:lnTo>
                        <a:lnTo>
                          <a:pt x="4334" y="6094"/>
                        </a:lnTo>
                        <a:lnTo>
                          <a:pt x="4334" y="5390"/>
                        </a:lnTo>
                        <a:lnTo>
                          <a:pt x="4334" y="5390"/>
                        </a:lnTo>
                        <a:cubicBezTo>
                          <a:pt x="4705" y="5177"/>
                          <a:pt x="5030" y="4884"/>
                          <a:pt x="5275" y="4534"/>
                        </a:cubicBezTo>
                        <a:cubicBezTo>
                          <a:pt x="5453" y="4260"/>
                          <a:pt x="5596" y="3963"/>
                          <a:pt x="5679" y="3641"/>
                        </a:cubicBezTo>
                        <a:cubicBezTo>
                          <a:pt x="5727" y="3439"/>
                          <a:pt x="5751" y="3236"/>
                          <a:pt x="5763" y="3034"/>
                        </a:cubicBezTo>
                        <a:cubicBezTo>
                          <a:pt x="5775" y="2963"/>
                          <a:pt x="5775" y="2893"/>
                          <a:pt x="5763" y="2822"/>
                        </a:cubicBezTo>
                        <a:lnTo>
                          <a:pt x="5763" y="2822"/>
                        </a:lnTo>
                        <a:cubicBezTo>
                          <a:pt x="5774" y="2575"/>
                          <a:pt x="5750" y="2328"/>
                          <a:pt x="5679" y="2082"/>
                        </a:cubicBezTo>
                        <a:cubicBezTo>
                          <a:pt x="5501" y="1415"/>
                          <a:pt x="5072" y="831"/>
                          <a:pt x="4489" y="450"/>
                        </a:cubicBezTo>
                        <a:cubicBezTo>
                          <a:pt x="4084" y="188"/>
                          <a:pt x="3620" y="34"/>
                          <a:pt x="3143" y="10"/>
                        </a:cubicBezTo>
                        <a:cubicBezTo>
                          <a:pt x="3070" y="3"/>
                          <a:pt x="2997" y="0"/>
                          <a:pt x="2926"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12" name="Google Shape;812;p15"/>
                  <p:cNvGrpSpPr/>
                  <p:nvPr/>
                </p:nvGrpSpPr>
                <p:grpSpPr>
                  <a:xfrm>
                    <a:off x="394848" y="2601463"/>
                    <a:ext cx="68991" cy="101104"/>
                    <a:chOff x="850745" y="2490926"/>
                    <a:chExt cx="68991" cy="101104"/>
                  </a:xfrm>
                </p:grpSpPr>
                <p:sp>
                  <p:nvSpPr>
                    <p:cNvPr id="813" name="Google Shape;813;p15"/>
                    <p:cNvSpPr/>
                    <p:nvPr/>
                  </p:nvSpPr>
                  <p:spPr>
                    <a:xfrm>
                      <a:off x="850745" y="2490926"/>
                      <a:ext cx="68991" cy="71789"/>
                    </a:xfrm>
                    <a:custGeom>
                      <a:rect b="b" l="l" r="r" t="t"/>
                      <a:pathLst>
                        <a:path extrusionOk="0" h="3233" w="3107">
                          <a:moveTo>
                            <a:pt x="2132" y="185"/>
                          </a:moveTo>
                          <a:cubicBezTo>
                            <a:pt x="2180" y="197"/>
                            <a:pt x="2227" y="221"/>
                            <a:pt x="2251" y="268"/>
                          </a:cubicBezTo>
                          <a:cubicBezTo>
                            <a:pt x="2275" y="316"/>
                            <a:pt x="2287" y="364"/>
                            <a:pt x="2275" y="411"/>
                          </a:cubicBezTo>
                          <a:cubicBezTo>
                            <a:pt x="2239" y="518"/>
                            <a:pt x="2180" y="614"/>
                            <a:pt x="2084" y="685"/>
                          </a:cubicBezTo>
                          <a:cubicBezTo>
                            <a:pt x="2049" y="715"/>
                            <a:pt x="2012" y="742"/>
                            <a:pt x="1972" y="765"/>
                          </a:cubicBezTo>
                          <a:lnTo>
                            <a:pt x="1972" y="765"/>
                          </a:lnTo>
                          <a:cubicBezTo>
                            <a:pt x="1960" y="739"/>
                            <a:pt x="1950" y="712"/>
                            <a:pt x="1941" y="685"/>
                          </a:cubicBezTo>
                          <a:cubicBezTo>
                            <a:pt x="1894" y="578"/>
                            <a:pt x="1894" y="471"/>
                            <a:pt x="1918" y="364"/>
                          </a:cubicBezTo>
                          <a:cubicBezTo>
                            <a:pt x="1930" y="316"/>
                            <a:pt x="1953" y="268"/>
                            <a:pt x="1989" y="233"/>
                          </a:cubicBezTo>
                          <a:cubicBezTo>
                            <a:pt x="2037" y="209"/>
                            <a:pt x="2084" y="185"/>
                            <a:pt x="2132" y="185"/>
                          </a:cubicBezTo>
                          <a:close/>
                          <a:moveTo>
                            <a:pt x="1096" y="48"/>
                          </a:moveTo>
                          <a:cubicBezTo>
                            <a:pt x="1120" y="48"/>
                            <a:pt x="1144" y="54"/>
                            <a:pt x="1168" y="66"/>
                          </a:cubicBezTo>
                          <a:cubicBezTo>
                            <a:pt x="1251" y="113"/>
                            <a:pt x="1298" y="197"/>
                            <a:pt x="1310" y="292"/>
                          </a:cubicBezTo>
                          <a:cubicBezTo>
                            <a:pt x="1322" y="399"/>
                            <a:pt x="1310" y="518"/>
                            <a:pt x="1275" y="614"/>
                          </a:cubicBezTo>
                          <a:cubicBezTo>
                            <a:pt x="1254" y="671"/>
                            <a:pt x="1229" y="725"/>
                            <a:pt x="1199" y="775"/>
                          </a:cubicBezTo>
                          <a:lnTo>
                            <a:pt x="1199" y="775"/>
                          </a:lnTo>
                          <a:cubicBezTo>
                            <a:pt x="1092" y="707"/>
                            <a:pt x="1003" y="611"/>
                            <a:pt x="941" y="494"/>
                          </a:cubicBezTo>
                          <a:cubicBezTo>
                            <a:pt x="894" y="399"/>
                            <a:pt x="882" y="280"/>
                            <a:pt x="917" y="173"/>
                          </a:cubicBezTo>
                          <a:cubicBezTo>
                            <a:pt x="941" y="125"/>
                            <a:pt x="977" y="90"/>
                            <a:pt x="1025" y="66"/>
                          </a:cubicBezTo>
                          <a:cubicBezTo>
                            <a:pt x="1048" y="54"/>
                            <a:pt x="1072" y="48"/>
                            <a:pt x="1096" y="48"/>
                          </a:cubicBezTo>
                          <a:close/>
                          <a:moveTo>
                            <a:pt x="218" y="760"/>
                          </a:moveTo>
                          <a:cubicBezTo>
                            <a:pt x="248" y="760"/>
                            <a:pt x="279" y="767"/>
                            <a:pt x="310" y="780"/>
                          </a:cubicBezTo>
                          <a:cubicBezTo>
                            <a:pt x="382" y="816"/>
                            <a:pt x="441" y="875"/>
                            <a:pt x="465" y="959"/>
                          </a:cubicBezTo>
                          <a:cubicBezTo>
                            <a:pt x="500" y="1030"/>
                            <a:pt x="533" y="1103"/>
                            <a:pt x="565" y="1175"/>
                          </a:cubicBezTo>
                          <a:lnTo>
                            <a:pt x="565" y="1175"/>
                          </a:lnTo>
                          <a:cubicBezTo>
                            <a:pt x="548" y="1176"/>
                            <a:pt x="530" y="1177"/>
                            <a:pt x="512" y="1177"/>
                          </a:cubicBezTo>
                          <a:cubicBezTo>
                            <a:pt x="457" y="1177"/>
                            <a:pt x="402" y="1172"/>
                            <a:pt x="346" y="1161"/>
                          </a:cubicBezTo>
                          <a:cubicBezTo>
                            <a:pt x="251" y="1149"/>
                            <a:pt x="167" y="1114"/>
                            <a:pt x="96" y="1042"/>
                          </a:cubicBezTo>
                          <a:cubicBezTo>
                            <a:pt x="36" y="983"/>
                            <a:pt x="36" y="887"/>
                            <a:pt x="84" y="816"/>
                          </a:cubicBezTo>
                          <a:cubicBezTo>
                            <a:pt x="121" y="779"/>
                            <a:pt x="168" y="760"/>
                            <a:pt x="218" y="760"/>
                          </a:cubicBezTo>
                          <a:close/>
                          <a:moveTo>
                            <a:pt x="3098" y="921"/>
                          </a:moveTo>
                          <a:cubicBezTo>
                            <a:pt x="3095" y="933"/>
                            <a:pt x="3091" y="946"/>
                            <a:pt x="3084" y="959"/>
                          </a:cubicBezTo>
                          <a:cubicBezTo>
                            <a:pt x="3037" y="1054"/>
                            <a:pt x="2965" y="1114"/>
                            <a:pt x="2870" y="1149"/>
                          </a:cubicBezTo>
                          <a:cubicBezTo>
                            <a:pt x="2787" y="1179"/>
                            <a:pt x="2702" y="1194"/>
                            <a:pt x="2618" y="1194"/>
                          </a:cubicBezTo>
                          <a:cubicBezTo>
                            <a:pt x="2580" y="1194"/>
                            <a:pt x="2542" y="1191"/>
                            <a:pt x="2505" y="1185"/>
                          </a:cubicBezTo>
                          <a:lnTo>
                            <a:pt x="2505" y="1185"/>
                          </a:lnTo>
                          <a:cubicBezTo>
                            <a:pt x="2551" y="1194"/>
                            <a:pt x="2598" y="1198"/>
                            <a:pt x="2645" y="1198"/>
                          </a:cubicBezTo>
                          <a:cubicBezTo>
                            <a:pt x="2723" y="1198"/>
                            <a:pt x="2803" y="1186"/>
                            <a:pt x="2882" y="1161"/>
                          </a:cubicBezTo>
                          <a:cubicBezTo>
                            <a:pt x="2965" y="1126"/>
                            <a:pt x="3037" y="1066"/>
                            <a:pt x="3084" y="983"/>
                          </a:cubicBezTo>
                          <a:cubicBezTo>
                            <a:pt x="3094" y="963"/>
                            <a:pt x="3099" y="942"/>
                            <a:pt x="3098" y="921"/>
                          </a:cubicBezTo>
                          <a:close/>
                          <a:moveTo>
                            <a:pt x="1084" y="0"/>
                          </a:moveTo>
                          <a:cubicBezTo>
                            <a:pt x="1054" y="0"/>
                            <a:pt x="1025" y="6"/>
                            <a:pt x="1001" y="18"/>
                          </a:cubicBezTo>
                          <a:cubicBezTo>
                            <a:pt x="941" y="54"/>
                            <a:pt x="894" y="90"/>
                            <a:pt x="870" y="149"/>
                          </a:cubicBezTo>
                          <a:cubicBezTo>
                            <a:pt x="834" y="256"/>
                            <a:pt x="846" y="387"/>
                            <a:pt x="906" y="494"/>
                          </a:cubicBezTo>
                          <a:cubicBezTo>
                            <a:pt x="970" y="623"/>
                            <a:pt x="1068" y="725"/>
                            <a:pt x="1187" y="795"/>
                          </a:cubicBezTo>
                          <a:lnTo>
                            <a:pt x="1187" y="795"/>
                          </a:lnTo>
                          <a:cubicBezTo>
                            <a:pt x="1114" y="911"/>
                            <a:pt x="1015" y="1005"/>
                            <a:pt x="894" y="1078"/>
                          </a:cubicBezTo>
                          <a:cubicBezTo>
                            <a:pt x="799" y="1132"/>
                            <a:pt x="697" y="1163"/>
                            <a:pt x="591" y="1173"/>
                          </a:cubicBezTo>
                          <a:lnTo>
                            <a:pt x="591" y="1173"/>
                          </a:lnTo>
                          <a:cubicBezTo>
                            <a:pt x="559" y="1097"/>
                            <a:pt x="526" y="1020"/>
                            <a:pt x="489" y="947"/>
                          </a:cubicBezTo>
                          <a:cubicBezTo>
                            <a:pt x="453" y="864"/>
                            <a:pt x="394" y="792"/>
                            <a:pt x="310" y="756"/>
                          </a:cubicBezTo>
                          <a:cubicBezTo>
                            <a:pt x="284" y="739"/>
                            <a:pt x="252" y="728"/>
                            <a:pt x="217" y="728"/>
                          </a:cubicBezTo>
                          <a:cubicBezTo>
                            <a:pt x="205" y="728"/>
                            <a:pt x="192" y="729"/>
                            <a:pt x="179" y="733"/>
                          </a:cubicBezTo>
                          <a:cubicBezTo>
                            <a:pt x="132" y="733"/>
                            <a:pt x="84" y="756"/>
                            <a:pt x="60" y="792"/>
                          </a:cubicBezTo>
                          <a:cubicBezTo>
                            <a:pt x="1" y="875"/>
                            <a:pt x="13" y="983"/>
                            <a:pt x="72" y="1066"/>
                          </a:cubicBezTo>
                          <a:cubicBezTo>
                            <a:pt x="144" y="1137"/>
                            <a:pt x="239" y="1185"/>
                            <a:pt x="334" y="1197"/>
                          </a:cubicBezTo>
                          <a:cubicBezTo>
                            <a:pt x="383" y="1206"/>
                            <a:pt x="433" y="1211"/>
                            <a:pt x="484" y="1211"/>
                          </a:cubicBezTo>
                          <a:cubicBezTo>
                            <a:pt x="515" y="1211"/>
                            <a:pt x="547" y="1209"/>
                            <a:pt x="579" y="1205"/>
                          </a:cubicBezTo>
                          <a:lnTo>
                            <a:pt x="579" y="1205"/>
                          </a:lnTo>
                          <a:cubicBezTo>
                            <a:pt x="607" y="1269"/>
                            <a:pt x="636" y="1330"/>
                            <a:pt x="667" y="1387"/>
                          </a:cubicBezTo>
                          <a:cubicBezTo>
                            <a:pt x="894" y="1947"/>
                            <a:pt x="1072" y="2411"/>
                            <a:pt x="1179" y="2733"/>
                          </a:cubicBezTo>
                          <a:cubicBezTo>
                            <a:pt x="1239" y="2888"/>
                            <a:pt x="1287" y="3019"/>
                            <a:pt x="1310" y="3102"/>
                          </a:cubicBezTo>
                          <a:lnTo>
                            <a:pt x="1346" y="3197"/>
                          </a:lnTo>
                          <a:lnTo>
                            <a:pt x="1322" y="3102"/>
                          </a:lnTo>
                          <a:cubicBezTo>
                            <a:pt x="1287" y="3019"/>
                            <a:pt x="1251" y="2888"/>
                            <a:pt x="1191" y="2733"/>
                          </a:cubicBezTo>
                          <a:cubicBezTo>
                            <a:pt x="1084" y="2411"/>
                            <a:pt x="917" y="1947"/>
                            <a:pt x="679" y="1387"/>
                          </a:cubicBezTo>
                          <a:cubicBezTo>
                            <a:pt x="654" y="1327"/>
                            <a:pt x="629" y="1265"/>
                            <a:pt x="603" y="1202"/>
                          </a:cubicBezTo>
                          <a:lnTo>
                            <a:pt x="603" y="1202"/>
                          </a:lnTo>
                          <a:cubicBezTo>
                            <a:pt x="710" y="1188"/>
                            <a:pt x="815" y="1153"/>
                            <a:pt x="906" y="1102"/>
                          </a:cubicBezTo>
                          <a:cubicBezTo>
                            <a:pt x="1035" y="1032"/>
                            <a:pt x="1139" y="930"/>
                            <a:pt x="1213" y="809"/>
                          </a:cubicBezTo>
                          <a:lnTo>
                            <a:pt x="1213" y="809"/>
                          </a:lnTo>
                          <a:cubicBezTo>
                            <a:pt x="1287" y="848"/>
                            <a:pt x="1368" y="875"/>
                            <a:pt x="1453" y="887"/>
                          </a:cubicBezTo>
                          <a:cubicBezTo>
                            <a:pt x="1482" y="890"/>
                            <a:pt x="1510" y="892"/>
                            <a:pt x="1539" y="892"/>
                          </a:cubicBezTo>
                          <a:cubicBezTo>
                            <a:pt x="1678" y="892"/>
                            <a:pt x="1817" y="857"/>
                            <a:pt x="1942" y="791"/>
                          </a:cubicBezTo>
                          <a:lnTo>
                            <a:pt x="1942" y="791"/>
                          </a:lnTo>
                          <a:cubicBezTo>
                            <a:pt x="2039" y="969"/>
                            <a:pt x="2202" y="1098"/>
                            <a:pt x="2388" y="1158"/>
                          </a:cubicBezTo>
                          <a:lnTo>
                            <a:pt x="2388" y="1158"/>
                          </a:lnTo>
                          <a:cubicBezTo>
                            <a:pt x="2365" y="1206"/>
                            <a:pt x="2343" y="1255"/>
                            <a:pt x="2322" y="1304"/>
                          </a:cubicBezTo>
                          <a:cubicBezTo>
                            <a:pt x="2215" y="1566"/>
                            <a:pt x="2132" y="1828"/>
                            <a:pt x="2072" y="2090"/>
                          </a:cubicBezTo>
                          <a:cubicBezTo>
                            <a:pt x="2025" y="2328"/>
                            <a:pt x="1989" y="2542"/>
                            <a:pt x="1977" y="2709"/>
                          </a:cubicBezTo>
                          <a:cubicBezTo>
                            <a:pt x="1953" y="2876"/>
                            <a:pt x="1930" y="3007"/>
                            <a:pt x="1930" y="3090"/>
                          </a:cubicBezTo>
                          <a:lnTo>
                            <a:pt x="1930" y="3197"/>
                          </a:lnTo>
                          <a:cubicBezTo>
                            <a:pt x="1930" y="3209"/>
                            <a:pt x="1930" y="3221"/>
                            <a:pt x="1930" y="3233"/>
                          </a:cubicBezTo>
                          <a:lnTo>
                            <a:pt x="1965" y="3233"/>
                          </a:lnTo>
                          <a:cubicBezTo>
                            <a:pt x="1965" y="3209"/>
                            <a:pt x="1953" y="3221"/>
                            <a:pt x="1965" y="3126"/>
                          </a:cubicBezTo>
                          <a:cubicBezTo>
                            <a:pt x="1977" y="3042"/>
                            <a:pt x="1989" y="2911"/>
                            <a:pt x="2013" y="2745"/>
                          </a:cubicBezTo>
                          <a:cubicBezTo>
                            <a:pt x="2037" y="2578"/>
                            <a:pt x="2072" y="2364"/>
                            <a:pt x="2120" y="2138"/>
                          </a:cubicBezTo>
                          <a:cubicBezTo>
                            <a:pt x="2180" y="1864"/>
                            <a:pt x="2263" y="1602"/>
                            <a:pt x="2370" y="1352"/>
                          </a:cubicBezTo>
                          <a:cubicBezTo>
                            <a:pt x="2395" y="1292"/>
                            <a:pt x="2421" y="1233"/>
                            <a:pt x="2451" y="1175"/>
                          </a:cubicBezTo>
                          <a:lnTo>
                            <a:pt x="2451" y="1175"/>
                          </a:lnTo>
                          <a:cubicBezTo>
                            <a:pt x="2469" y="1179"/>
                            <a:pt x="2487" y="1182"/>
                            <a:pt x="2505" y="1185"/>
                          </a:cubicBezTo>
                          <a:lnTo>
                            <a:pt x="2505" y="1185"/>
                          </a:lnTo>
                          <a:cubicBezTo>
                            <a:pt x="2487" y="1182"/>
                            <a:pt x="2470" y="1178"/>
                            <a:pt x="2452" y="1173"/>
                          </a:cubicBezTo>
                          <a:lnTo>
                            <a:pt x="2452" y="1173"/>
                          </a:lnTo>
                          <a:cubicBezTo>
                            <a:pt x="2494" y="1091"/>
                            <a:pt x="2541" y="1011"/>
                            <a:pt x="2596" y="935"/>
                          </a:cubicBezTo>
                          <a:cubicBezTo>
                            <a:pt x="2632" y="864"/>
                            <a:pt x="2703" y="804"/>
                            <a:pt x="2775" y="768"/>
                          </a:cubicBezTo>
                          <a:cubicBezTo>
                            <a:pt x="2811" y="750"/>
                            <a:pt x="2852" y="742"/>
                            <a:pt x="2894" y="742"/>
                          </a:cubicBezTo>
                          <a:cubicBezTo>
                            <a:pt x="2936" y="742"/>
                            <a:pt x="2977" y="750"/>
                            <a:pt x="3013" y="768"/>
                          </a:cubicBezTo>
                          <a:cubicBezTo>
                            <a:pt x="3065" y="803"/>
                            <a:pt x="3098" y="863"/>
                            <a:pt x="3098" y="921"/>
                          </a:cubicBezTo>
                          <a:lnTo>
                            <a:pt x="3098" y="921"/>
                          </a:lnTo>
                          <a:cubicBezTo>
                            <a:pt x="3107" y="886"/>
                            <a:pt x="3102" y="851"/>
                            <a:pt x="3084" y="816"/>
                          </a:cubicBezTo>
                          <a:cubicBezTo>
                            <a:pt x="3073" y="768"/>
                            <a:pt x="3037" y="733"/>
                            <a:pt x="3001" y="709"/>
                          </a:cubicBezTo>
                          <a:cubicBezTo>
                            <a:pt x="2959" y="685"/>
                            <a:pt x="2912" y="673"/>
                            <a:pt x="2864" y="673"/>
                          </a:cubicBezTo>
                          <a:cubicBezTo>
                            <a:pt x="2817" y="673"/>
                            <a:pt x="2769" y="685"/>
                            <a:pt x="2727" y="709"/>
                          </a:cubicBezTo>
                          <a:cubicBezTo>
                            <a:pt x="2656" y="756"/>
                            <a:pt x="2584" y="816"/>
                            <a:pt x="2537" y="887"/>
                          </a:cubicBezTo>
                          <a:cubicBezTo>
                            <a:pt x="2483" y="972"/>
                            <a:pt x="2434" y="1062"/>
                            <a:pt x="2390" y="1153"/>
                          </a:cubicBezTo>
                          <a:lnTo>
                            <a:pt x="2390" y="1153"/>
                          </a:lnTo>
                          <a:cubicBezTo>
                            <a:pt x="2367" y="1145"/>
                            <a:pt x="2345" y="1136"/>
                            <a:pt x="2322" y="1126"/>
                          </a:cubicBezTo>
                          <a:cubicBezTo>
                            <a:pt x="2172" y="1055"/>
                            <a:pt x="2046" y="925"/>
                            <a:pt x="1975" y="772"/>
                          </a:cubicBezTo>
                          <a:lnTo>
                            <a:pt x="1975" y="772"/>
                          </a:lnTo>
                          <a:cubicBezTo>
                            <a:pt x="2018" y="747"/>
                            <a:pt x="2058" y="718"/>
                            <a:pt x="2096" y="685"/>
                          </a:cubicBezTo>
                          <a:cubicBezTo>
                            <a:pt x="2191" y="614"/>
                            <a:pt x="2251" y="518"/>
                            <a:pt x="2287" y="399"/>
                          </a:cubicBezTo>
                          <a:cubicBezTo>
                            <a:pt x="2299" y="340"/>
                            <a:pt x="2287" y="280"/>
                            <a:pt x="2263" y="233"/>
                          </a:cubicBezTo>
                          <a:cubicBezTo>
                            <a:pt x="2227" y="173"/>
                            <a:pt x="2180" y="137"/>
                            <a:pt x="2120" y="137"/>
                          </a:cubicBezTo>
                          <a:cubicBezTo>
                            <a:pt x="2001" y="137"/>
                            <a:pt x="1894" y="221"/>
                            <a:pt x="1870" y="340"/>
                          </a:cubicBezTo>
                          <a:cubicBezTo>
                            <a:pt x="1846" y="447"/>
                            <a:pt x="1846" y="554"/>
                            <a:pt x="1882" y="661"/>
                          </a:cubicBezTo>
                          <a:cubicBezTo>
                            <a:pt x="1894" y="661"/>
                            <a:pt x="1894" y="673"/>
                            <a:pt x="1894" y="685"/>
                          </a:cubicBezTo>
                          <a:cubicBezTo>
                            <a:pt x="1906" y="719"/>
                            <a:pt x="1921" y="753"/>
                            <a:pt x="1938" y="784"/>
                          </a:cubicBezTo>
                          <a:lnTo>
                            <a:pt x="1938" y="784"/>
                          </a:lnTo>
                          <a:cubicBezTo>
                            <a:pt x="1821" y="846"/>
                            <a:pt x="1687" y="880"/>
                            <a:pt x="1551" y="880"/>
                          </a:cubicBezTo>
                          <a:cubicBezTo>
                            <a:pt x="1523" y="880"/>
                            <a:pt x="1494" y="878"/>
                            <a:pt x="1465" y="875"/>
                          </a:cubicBezTo>
                          <a:cubicBezTo>
                            <a:pt x="1379" y="862"/>
                            <a:pt x="1298" y="833"/>
                            <a:pt x="1224" y="790"/>
                          </a:cubicBezTo>
                          <a:lnTo>
                            <a:pt x="1224" y="790"/>
                          </a:lnTo>
                          <a:cubicBezTo>
                            <a:pt x="1307" y="647"/>
                            <a:pt x="1347" y="479"/>
                            <a:pt x="1334" y="304"/>
                          </a:cubicBezTo>
                          <a:cubicBezTo>
                            <a:pt x="1334" y="256"/>
                            <a:pt x="1322" y="197"/>
                            <a:pt x="1287" y="149"/>
                          </a:cubicBezTo>
                          <a:cubicBezTo>
                            <a:pt x="1263" y="90"/>
                            <a:pt x="1227" y="54"/>
                            <a:pt x="1168" y="18"/>
                          </a:cubicBezTo>
                          <a:cubicBezTo>
                            <a:pt x="1144" y="6"/>
                            <a:pt x="1114" y="0"/>
                            <a:pt x="1084"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14" name="Google Shape;814;p15"/>
                    <p:cNvSpPr/>
                    <p:nvPr/>
                  </p:nvSpPr>
                  <p:spPr>
                    <a:xfrm>
                      <a:off x="858461" y="2569003"/>
                      <a:ext cx="54225" cy="23027"/>
                    </a:xfrm>
                    <a:custGeom>
                      <a:rect b="b" l="l" r="r" t="t"/>
                      <a:pathLst>
                        <a:path extrusionOk="0" h="1037" w="2442">
                          <a:moveTo>
                            <a:pt x="2263" y="0"/>
                          </a:moveTo>
                          <a:lnTo>
                            <a:pt x="156" y="24"/>
                          </a:lnTo>
                          <a:cubicBezTo>
                            <a:pt x="72" y="24"/>
                            <a:pt x="1" y="107"/>
                            <a:pt x="1" y="191"/>
                          </a:cubicBezTo>
                          <a:cubicBezTo>
                            <a:pt x="1" y="274"/>
                            <a:pt x="72" y="345"/>
                            <a:pt x="167" y="345"/>
                          </a:cubicBezTo>
                          <a:lnTo>
                            <a:pt x="394" y="345"/>
                          </a:lnTo>
                          <a:lnTo>
                            <a:pt x="715" y="929"/>
                          </a:lnTo>
                          <a:cubicBezTo>
                            <a:pt x="751" y="988"/>
                            <a:pt x="822" y="1036"/>
                            <a:pt x="894" y="1036"/>
                          </a:cubicBezTo>
                          <a:lnTo>
                            <a:pt x="1656" y="1036"/>
                          </a:lnTo>
                          <a:cubicBezTo>
                            <a:pt x="1727" y="1024"/>
                            <a:pt x="1799" y="988"/>
                            <a:pt x="1834" y="917"/>
                          </a:cubicBezTo>
                          <a:lnTo>
                            <a:pt x="2120" y="322"/>
                          </a:lnTo>
                          <a:lnTo>
                            <a:pt x="2275" y="322"/>
                          </a:lnTo>
                          <a:cubicBezTo>
                            <a:pt x="2370" y="322"/>
                            <a:pt x="2442" y="250"/>
                            <a:pt x="2442" y="167"/>
                          </a:cubicBezTo>
                          <a:cubicBezTo>
                            <a:pt x="2442" y="84"/>
                            <a:pt x="2370" y="0"/>
                            <a:pt x="2275"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grpSp>
          </p:grpSp>
        </p:grpSp>
      </p:grpSp>
      <p:grpSp>
        <p:nvGrpSpPr>
          <p:cNvPr id="815" name="Google Shape;815;p15"/>
          <p:cNvGrpSpPr/>
          <p:nvPr/>
        </p:nvGrpSpPr>
        <p:grpSpPr>
          <a:xfrm flipH="1">
            <a:off x="6750166" y="1166227"/>
            <a:ext cx="636081" cy="452453"/>
            <a:chOff x="7948519" y="729722"/>
            <a:chExt cx="636081" cy="452453"/>
          </a:xfrm>
        </p:grpSpPr>
        <p:sp>
          <p:nvSpPr>
            <p:cNvPr id="816" name="Google Shape;816;p15"/>
            <p:cNvSpPr/>
            <p:nvPr/>
          </p:nvSpPr>
          <p:spPr>
            <a:xfrm flipH="1">
              <a:off x="7948519" y="784528"/>
              <a:ext cx="381993" cy="397647"/>
            </a:xfrm>
            <a:custGeom>
              <a:rect b="b" l="l" r="r" t="t"/>
              <a:pathLst>
                <a:path extrusionOk="0" h="17908" w="17203">
                  <a:moveTo>
                    <a:pt x="8549" y="12"/>
                  </a:moveTo>
                  <a:cubicBezTo>
                    <a:pt x="8561" y="18"/>
                    <a:pt x="8576" y="21"/>
                    <a:pt x="8593" y="21"/>
                  </a:cubicBezTo>
                  <a:cubicBezTo>
                    <a:pt x="8609" y="21"/>
                    <a:pt x="8627" y="18"/>
                    <a:pt x="8645" y="12"/>
                  </a:cubicBezTo>
                  <a:close/>
                  <a:moveTo>
                    <a:pt x="7966" y="0"/>
                  </a:moveTo>
                  <a:cubicBezTo>
                    <a:pt x="7740" y="0"/>
                    <a:pt x="7502" y="24"/>
                    <a:pt x="7276" y="72"/>
                  </a:cubicBezTo>
                  <a:cubicBezTo>
                    <a:pt x="7133" y="95"/>
                    <a:pt x="6990" y="107"/>
                    <a:pt x="6835" y="131"/>
                  </a:cubicBezTo>
                  <a:lnTo>
                    <a:pt x="6335" y="262"/>
                  </a:lnTo>
                  <a:cubicBezTo>
                    <a:pt x="4335" y="786"/>
                    <a:pt x="2608" y="2048"/>
                    <a:pt x="1513" y="3798"/>
                  </a:cubicBezTo>
                  <a:cubicBezTo>
                    <a:pt x="739" y="4989"/>
                    <a:pt x="298" y="6370"/>
                    <a:pt x="227" y="7787"/>
                  </a:cubicBezTo>
                  <a:cubicBezTo>
                    <a:pt x="132" y="9430"/>
                    <a:pt x="525" y="11049"/>
                    <a:pt x="1358" y="12454"/>
                  </a:cubicBezTo>
                  <a:cubicBezTo>
                    <a:pt x="2275" y="14026"/>
                    <a:pt x="3680" y="15240"/>
                    <a:pt x="5359" y="15943"/>
                  </a:cubicBezTo>
                  <a:cubicBezTo>
                    <a:pt x="6240" y="16300"/>
                    <a:pt x="7180" y="16514"/>
                    <a:pt x="8133" y="16550"/>
                  </a:cubicBezTo>
                  <a:cubicBezTo>
                    <a:pt x="8295" y="16560"/>
                    <a:pt x="8459" y="16565"/>
                    <a:pt x="8622" y="16565"/>
                  </a:cubicBezTo>
                  <a:cubicBezTo>
                    <a:pt x="9437" y="16565"/>
                    <a:pt x="10252" y="16441"/>
                    <a:pt x="11026" y="16193"/>
                  </a:cubicBezTo>
                  <a:lnTo>
                    <a:pt x="11070" y="16180"/>
                  </a:lnTo>
                  <a:lnTo>
                    <a:pt x="11070" y="16180"/>
                  </a:lnTo>
                  <a:lnTo>
                    <a:pt x="15896" y="17848"/>
                  </a:lnTo>
                  <a:lnTo>
                    <a:pt x="16086" y="17907"/>
                  </a:lnTo>
                  <a:lnTo>
                    <a:pt x="16086" y="17907"/>
                  </a:lnTo>
                  <a:lnTo>
                    <a:pt x="16027" y="17717"/>
                  </a:lnTo>
                  <a:cubicBezTo>
                    <a:pt x="15605" y="16334"/>
                    <a:pt x="15183" y="15008"/>
                    <a:pt x="14783" y="13741"/>
                  </a:cubicBezTo>
                  <a:lnTo>
                    <a:pt x="14783" y="13741"/>
                  </a:lnTo>
                  <a:cubicBezTo>
                    <a:pt x="16499" y="11780"/>
                    <a:pt x="17202" y="9141"/>
                    <a:pt x="16681" y="6584"/>
                  </a:cubicBezTo>
                  <a:cubicBezTo>
                    <a:pt x="16467" y="5525"/>
                    <a:pt x="16039" y="4501"/>
                    <a:pt x="15431" y="3596"/>
                  </a:cubicBezTo>
                  <a:cubicBezTo>
                    <a:pt x="14896" y="2834"/>
                    <a:pt x="14253" y="2155"/>
                    <a:pt x="13502" y="1596"/>
                  </a:cubicBezTo>
                  <a:cubicBezTo>
                    <a:pt x="13181" y="1357"/>
                    <a:pt x="12836" y="1143"/>
                    <a:pt x="12490" y="953"/>
                  </a:cubicBezTo>
                  <a:cubicBezTo>
                    <a:pt x="12181" y="786"/>
                    <a:pt x="11859" y="643"/>
                    <a:pt x="11526" y="512"/>
                  </a:cubicBezTo>
                  <a:cubicBezTo>
                    <a:pt x="11252" y="405"/>
                    <a:pt x="10978" y="322"/>
                    <a:pt x="10705" y="250"/>
                  </a:cubicBezTo>
                  <a:cubicBezTo>
                    <a:pt x="10454" y="179"/>
                    <a:pt x="10204" y="131"/>
                    <a:pt x="9954" y="95"/>
                  </a:cubicBezTo>
                  <a:cubicBezTo>
                    <a:pt x="9728" y="60"/>
                    <a:pt x="9526" y="36"/>
                    <a:pt x="9347" y="12"/>
                  </a:cubicBezTo>
                  <a:lnTo>
                    <a:pt x="8645" y="12"/>
                  </a:lnTo>
                  <a:lnTo>
                    <a:pt x="8907" y="36"/>
                  </a:lnTo>
                  <a:lnTo>
                    <a:pt x="9347" y="72"/>
                  </a:lnTo>
                  <a:cubicBezTo>
                    <a:pt x="9514" y="83"/>
                    <a:pt x="9716" y="131"/>
                    <a:pt x="9943" y="167"/>
                  </a:cubicBezTo>
                  <a:cubicBezTo>
                    <a:pt x="10193" y="203"/>
                    <a:pt x="10431" y="262"/>
                    <a:pt x="10681" y="333"/>
                  </a:cubicBezTo>
                  <a:cubicBezTo>
                    <a:pt x="10966" y="405"/>
                    <a:pt x="11252" y="512"/>
                    <a:pt x="11538" y="619"/>
                  </a:cubicBezTo>
                  <a:cubicBezTo>
                    <a:pt x="11871" y="750"/>
                    <a:pt x="12193" y="905"/>
                    <a:pt x="12502" y="1072"/>
                  </a:cubicBezTo>
                  <a:cubicBezTo>
                    <a:pt x="12848" y="1262"/>
                    <a:pt x="13169" y="1476"/>
                    <a:pt x="13491" y="1715"/>
                  </a:cubicBezTo>
                  <a:cubicBezTo>
                    <a:pt x="14217" y="2262"/>
                    <a:pt x="14848" y="2941"/>
                    <a:pt x="15360" y="3691"/>
                  </a:cubicBezTo>
                  <a:cubicBezTo>
                    <a:pt x="15955" y="4584"/>
                    <a:pt x="16360" y="5584"/>
                    <a:pt x="16562" y="6632"/>
                  </a:cubicBezTo>
                  <a:cubicBezTo>
                    <a:pt x="17062" y="9144"/>
                    <a:pt x="16348" y="11740"/>
                    <a:pt x="14634" y="13645"/>
                  </a:cubicBezTo>
                  <a:lnTo>
                    <a:pt x="14598" y="13692"/>
                  </a:lnTo>
                  <a:lnTo>
                    <a:pt x="14598" y="13740"/>
                  </a:lnTo>
                  <a:cubicBezTo>
                    <a:pt x="14984" y="14966"/>
                    <a:pt x="15380" y="16256"/>
                    <a:pt x="15788" y="17591"/>
                  </a:cubicBezTo>
                  <a:lnTo>
                    <a:pt x="15788" y="17591"/>
                  </a:lnTo>
                  <a:lnTo>
                    <a:pt x="11133" y="15978"/>
                  </a:lnTo>
                  <a:lnTo>
                    <a:pt x="11062" y="15978"/>
                  </a:lnTo>
                  <a:lnTo>
                    <a:pt x="10990" y="16002"/>
                  </a:lnTo>
                  <a:cubicBezTo>
                    <a:pt x="10227" y="16240"/>
                    <a:pt x="9439" y="16362"/>
                    <a:pt x="8640" y="16362"/>
                  </a:cubicBezTo>
                  <a:cubicBezTo>
                    <a:pt x="8480" y="16362"/>
                    <a:pt x="8318" y="16357"/>
                    <a:pt x="8157" y="16347"/>
                  </a:cubicBezTo>
                  <a:cubicBezTo>
                    <a:pt x="7228" y="16312"/>
                    <a:pt x="6323" y="16109"/>
                    <a:pt x="5454" y="15764"/>
                  </a:cubicBezTo>
                  <a:cubicBezTo>
                    <a:pt x="3823" y="15085"/>
                    <a:pt x="2453" y="13895"/>
                    <a:pt x="1549" y="12371"/>
                  </a:cubicBezTo>
                  <a:cubicBezTo>
                    <a:pt x="1" y="9751"/>
                    <a:pt x="37" y="6477"/>
                    <a:pt x="1644" y="3893"/>
                  </a:cubicBezTo>
                  <a:cubicBezTo>
                    <a:pt x="2715" y="2167"/>
                    <a:pt x="4406" y="905"/>
                    <a:pt x="6359" y="357"/>
                  </a:cubicBezTo>
                  <a:lnTo>
                    <a:pt x="6847" y="226"/>
                  </a:lnTo>
                  <a:cubicBezTo>
                    <a:pt x="7002" y="191"/>
                    <a:pt x="7156" y="167"/>
                    <a:pt x="7287" y="143"/>
                  </a:cubicBezTo>
                  <a:cubicBezTo>
                    <a:pt x="7514" y="95"/>
                    <a:pt x="7752" y="72"/>
                    <a:pt x="7978" y="60"/>
                  </a:cubicBezTo>
                  <a:lnTo>
                    <a:pt x="8407" y="24"/>
                  </a:lnTo>
                  <a:cubicBezTo>
                    <a:pt x="8454" y="24"/>
                    <a:pt x="8502" y="12"/>
                    <a:pt x="8549"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17" name="Google Shape;817;p15"/>
            <p:cNvGrpSpPr/>
            <p:nvPr/>
          </p:nvGrpSpPr>
          <p:grpSpPr>
            <a:xfrm>
              <a:off x="8069909" y="729722"/>
              <a:ext cx="514691" cy="335037"/>
              <a:chOff x="365226" y="2367530"/>
              <a:chExt cx="514691" cy="335037"/>
            </a:xfrm>
          </p:grpSpPr>
          <p:sp>
            <p:nvSpPr>
              <p:cNvPr id="818" name="Google Shape;818;p15"/>
              <p:cNvSpPr/>
              <p:nvPr/>
            </p:nvSpPr>
            <p:spPr>
              <a:xfrm>
                <a:off x="873811" y="2367530"/>
                <a:ext cx="6106" cy="37038"/>
              </a:xfrm>
              <a:custGeom>
                <a:rect b="b" l="l" r="r" t="t"/>
                <a:pathLst>
                  <a:path extrusionOk="0" h="1668" w="275">
                    <a:moveTo>
                      <a:pt x="60" y="1"/>
                    </a:moveTo>
                    <a:cubicBezTo>
                      <a:pt x="0" y="286"/>
                      <a:pt x="0" y="572"/>
                      <a:pt x="60" y="846"/>
                    </a:cubicBezTo>
                    <a:cubicBezTo>
                      <a:pt x="60" y="1132"/>
                      <a:pt x="119" y="1406"/>
                      <a:pt x="215" y="1668"/>
                    </a:cubicBezTo>
                    <a:cubicBezTo>
                      <a:pt x="274" y="1394"/>
                      <a:pt x="274" y="1108"/>
                      <a:pt x="215" y="834"/>
                    </a:cubicBezTo>
                    <a:cubicBezTo>
                      <a:pt x="227" y="548"/>
                      <a:pt x="167" y="263"/>
                      <a:pt x="60"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19" name="Google Shape;819;p15"/>
              <p:cNvGrpSpPr/>
              <p:nvPr/>
            </p:nvGrpSpPr>
            <p:grpSpPr>
              <a:xfrm>
                <a:off x="365226" y="2542096"/>
                <a:ext cx="128234" cy="160471"/>
                <a:chOff x="365226" y="2542096"/>
                <a:chExt cx="128234" cy="160471"/>
              </a:xfrm>
            </p:grpSpPr>
            <p:sp>
              <p:nvSpPr>
                <p:cNvPr id="820" name="Google Shape;820;p15"/>
                <p:cNvSpPr/>
                <p:nvPr/>
              </p:nvSpPr>
              <p:spPr>
                <a:xfrm>
                  <a:off x="382436" y="2559075"/>
                  <a:ext cx="40746" cy="71167"/>
                </a:xfrm>
                <a:custGeom>
                  <a:rect b="b" l="l" r="r" t="t"/>
                  <a:pathLst>
                    <a:path extrusionOk="0" h="3205" w="1835">
                      <a:moveTo>
                        <a:pt x="1656" y="0"/>
                      </a:moveTo>
                      <a:cubicBezTo>
                        <a:pt x="1513" y="24"/>
                        <a:pt x="1370" y="72"/>
                        <a:pt x="1227" y="143"/>
                      </a:cubicBezTo>
                      <a:cubicBezTo>
                        <a:pt x="1025" y="238"/>
                        <a:pt x="834" y="358"/>
                        <a:pt x="667" y="524"/>
                      </a:cubicBezTo>
                      <a:lnTo>
                        <a:pt x="191" y="1191"/>
                      </a:lnTo>
                      <a:cubicBezTo>
                        <a:pt x="84" y="1453"/>
                        <a:pt x="12" y="1727"/>
                        <a:pt x="12" y="2001"/>
                      </a:cubicBezTo>
                      <a:cubicBezTo>
                        <a:pt x="1" y="2227"/>
                        <a:pt x="36" y="2453"/>
                        <a:pt x="96" y="2679"/>
                      </a:cubicBezTo>
                      <a:cubicBezTo>
                        <a:pt x="132" y="2822"/>
                        <a:pt x="203" y="2965"/>
                        <a:pt x="286" y="3084"/>
                      </a:cubicBezTo>
                      <a:cubicBezTo>
                        <a:pt x="340" y="3159"/>
                        <a:pt x="364" y="3205"/>
                        <a:pt x="403" y="3205"/>
                      </a:cubicBezTo>
                      <a:cubicBezTo>
                        <a:pt x="408" y="3205"/>
                        <a:pt x="412" y="3204"/>
                        <a:pt x="417" y="3203"/>
                      </a:cubicBezTo>
                      <a:cubicBezTo>
                        <a:pt x="465" y="3179"/>
                        <a:pt x="382" y="2965"/>
                        <a:pt x="334" y="2620"/>
                      </a:cubicBezTo>
                      <a:cubicBezTo>
                        <a:pt x="274" y="2191"/>
                        <a:pt x="334" y="1739"/>
                        <a:pt x="501" y="1334"/>
                      </a:cubicBezTo>
                      <a:cubicBezTo>
                        <a:pt x="691" y="941"/>
                        <a:pt x="989" y="596"/>
                        <a:pt x="1346" y="346"/>
                      </a:cubicBezTo>
                      <a:cubicBezTo>
                        <a:pt x="1632" y="155"/>
                        <a:pt x="1834" y="48"/>
                        <a:pt x="1834" y="24"/>
                      </a:cubicBezTo>
                      <a:cubicBezTo>
                        <a:pt x="1822" y="0"/>
                        <a:pt x="1763" y="0"/>
                        <a:pt x="1656"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21" name="Google Shape;821;p15"/>
                <p:cNvGrpSpPr/>
                <p:nvPr/>
              </p:nvGrpSpPr>
              <p:grpSpPr>
                <a:xfrm>
                  <a:off x="365226" y="2542096"/>
                  <a:ext cx="128234" cy="160471"/>
                  <a:chOff x="365226" y="2542096"/>
                  <a:chExt cx="128234" cy="160471"/>
                </a:xfrm>
              </p:grpSpPr>
              <p:sp>
                <p:nvSpPr>
                  <p:cNvPr id="822" name="Google Shape;822;p15"/>
                  <p:cNvSpPr/>
                  <p:nvPr/>
                </p:nvSpPr>
                <p:spPr>
                  <a:xfrm>
                    <a:off x="365226" y="2542096"/>
                    <a:ext cx="128234" cy="137960"/>
                  </a:xfrm>
                  <a:custGeom>
                    <a:rect b="b" l="l" r="r" t="t"/>
                    <a:pathLst>
                      <a:path extrusionOk="0" h="6213" w="5775">
                        <a:moveTo>
                          <a:pt x="3002" y="138"/>
                        </a:moveTo>
                        <a:cubicBezTo>
                          <a:pt x="3045" y="138"/>
                          <a:pt x="3089" y="139"/>
                          <a:pt x="3131" y="141"/>
                        </a:cubicBezTo>
                        <a:cubicBezTo>
                          <a:pt x="4286" y="212"/>
                          <a:pt x="5275" y="998"/>
                          <a:pt x="5620" y="2105"/>
                        </a:cubicBezTo>
                        <a:cubicBezTo>
                          <a:pt x="5679" y="2342"/>
                          <a:pt x="5726" y="2578"/>
                          <a:pt x="5762" y="2826"/>
                        </a:cubicBezTo>
                        <a:lnTo>
                          <a:pt x="5762" y="2826"/>
                        </a:lnTo>
                        <a:cubicBezTo>
                          <a:pt x="5726" y="3110"/>
                          <a:pt x="5679" y="3381"/>
                          <a:pt x="5596" y="3653"/>
                        </a:cubicBezTo>
                        <a:cubicBezTo>
                          <a:pt x="5370" y="4368"/>
                          <a:pt x="4882" y="4963"/>
                          <a:pt x="4227" y="5308"/>
                        </a:cubicBezTo>
                        <a:lnTo>
                          <a:pt x="4191" y="5308"/>
                        </a:lnTo>
                        <a:lnTo>
                          <a:pt x="4191" y="5344"/>
                        </a:lnTo>
                        <a:lnTo>
                          <a:pt x="4191" y="6035"/>
                        </a:lnTo>
                        <a:lnTo>
                          <a:pt x="4191" y="6035"/>
                        </a:lnTo>
                        <a:lnTo>
                          <a:pt x="1881" y="6057"/>
                        </a:lnTo>
                        <a:lnTo>
                          <a:pt x="1881" y="6057"/>
                        </a:lnTo>
                        <a:lnTo>
                          <a:pt x="1881" y="5427"/>
                        </a:lnTo>
                        <a:lnTo>
                          <a:pt x="1881" y="5380"/>
                        </a:lnTo>
                        <a:lnTo>
                          <a:pt x="1834" y="5356"/>
                        </a:lnTo>
                        <a:cubicBezTo>
                          <a:pt x="1084" y="5010"/>
                          <a:pt x="536" y="4356"/>
                          <a:pt x="322" y="3558"/>
                        </a:cubicBezTo>
                        <a:cubicBezTo>
                          <a:pt x="167" y="2963"/>
                          <a:pt x="214" y="2320"/>
                          <a:pt x="476" y="1748"/>
                        </a:cubicBezTo>
                        <a:cubicBezTo>
                          <a:pt x="715" y="1224"/>
                          <a:pt x="1119" y="784"/>
                          <a:pt x="1619" y="486"/>
                        </a:cubicBezTo>
                        <a:cubicBezTo>
                          <a:pt x="1858" y="367"/>
                          <a:pt x="2108" y="272"/>
                          <a:pt x="2369" y="200"/>
                        </a:cubicBezTo>
                        <a:cubicBezTo>
                          <a:pt x="2577" y="161"/>
                          <a:pt x="2792" y="138"/>
                          <a:pt x="3002" y="138"/>
                        </a:cubicBezTo>
                        <a:close/>
                        <a:moveTo>
                          <a:pt x="2926" y="0"/>
                        </a:moveTo>
                        <a:cubicBezTo>
                          <a:pt x="2729" y="0"/>
                          <a:pt x="2537" y="23"/>
                          <a:pt x="2346" y="57"/>
                        </a:cubicBezTo>
                        <a:cubicBezTo>
                          <a:pt x="2060" y="117"/>
                          <a:pt x="1798" y="224"/>
                          <a:pt x="1548" y="355"/>
                        </a:cubicBezTo>
                        <a:cubicBezTo>
                          <a:pt x="1012" y="665"/>
                          <a:pt x="595" y="1117"/>
                          <a:pt x="345" y="1677"/>
                        </a:cubicBezTo>
                        <a:cubicBezTo>
                          <a:pt x="60" y="2284"/>
                          <a:pt x="0" y="2963"/>
                          <a:pt x="179" y="3606"/>
                        </a:cubicBezTo>
                        <a:cubicBezTo>
                          <a:pt x="389" y="4434"/>
                          <a:pt x="965" y="5114"/>
                          <a:pt x="1738" y="5488"/>
                        </a:cubicBezTo>
                        <a:lnTo>
                          <a:pt x="1738" y="5488"/>
                        </a:lnTo>
                        <a:lnTo>
                          <a:pt x="1738" y="6142"/>
                        </a:lnTo>
                        <a:lnTo>
                          <a:pt x="1738" y="6213"/>
                        </a:lnTo>
                        <a:lnTo>
                          <a:pt x="1822" y="6213"/>
                        </a:lnTo>
                        <a:lnTo>
                          <a:pt x="4274" y="6165"/>
                        </a:lnTo>
                        <a:lnTo>
                          <a:pt x="4334" y="6165"/>
                        </a:lnTo>
                        <a:lnTo>
                          <a:pt x="4334" y="6094"/>
                        </a:lnTo>
                        <a:lnTo>
                          <a:pt x="4334" y="5390"/>
                        </a:lnTo>
                        <a:lnTo>
                          <a:pt x="4334" y="5390"/>
                        </a:lnTo>
                        <a:cubicBezTo>
                          <a:pt x="4705" y="5177"/>
                          <a:pt x="5030" y="4884"/>
                          <a:pt x="5275" y="4534"/>
                        </a:cubicBezTo>
                        <a:cubicBezTo>
                          <a:pt x="5453" y="4260"/>
                          <a:pt x="5596" y="3963"/>
                          <a:pt x="5679" y="3641"/>
                        </a:cubicBezTo>
                        <a:cubicBezTo>
                          <a:pt x="5727" y="3439"/>
                          <a:pt x="5751" y="3236"/>
                          <a:pt x="5763" y="3034"/>
                        </a:cubicBezTo>
                        <a:cubicBezTo>
                          <a:pt x="5775" y="2963"/>
                          <a:pt x="5775" y="2893"/>
                          <a:pt x="5763" y="2822"/>
                        </a:cubicBezTo>
                        <a:lnTo>
                          <a:pt x="5763" y="2822"/>
                        </a:lnTo>
                        <a:cubicBezTo>
                          <a:pt x="5774" y="2575"/>
                          <a:pt x="5750" y="2328"/>
                          <a:pt x="5679" y="2082"/>
                        </a:cubicBezTo>
                        <a:cubicBezTo>
                          <a:pt x="5501" y="1415"/>
                          <a:pt x="5072" y="831"/>
                          <a:pt x="4489" y="450"/>
                        </a:cubicBezTo>
                        <a:cubicBezTo>
                          <a:pt x="4084" y="188"/>
                          <a:pt x="3620" y="34"/>
                          <a:pt x="3143" y="10"/>
                        </a:cubicBezTo>
                        <a:cubicBezTo>
                          <a:pt x="3070" y="3"/>
                          <a:pt x="2997" y="0"/>
                          <a:pt x="2926"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823" name="Google Shape;823;p15"/>
                  <p:cNvGrpSpPr/>
                  <p:nvPr/>
                </p:nvGrpSpPr>
                <p:grpSpPr>
                  <a:xfrm>
                    <a:off x="394848" y="2601463"/>
                    <a:ext cx="68991" cy="101104"/>
                    <a:chOff x="850745" y="2490926"/>
                    <a:chExt cx="68991" cy="101104"/>
                  </a:xfrm>
                </p:grpSpPr>
                <p:sp>
                  <p:nvSpPr>
                    <p:cNvPr id="824" name="Google Shape;824;p15"/>
                    <p:cNvSpPr/>
                    <p:nvPr/>
                  </p:nvSpPr>
                  <p:spPr>
                    <a:xfrm>
                      <a:off x="850745" y="2490926"/>
                      <a:ext cx="68991" cy="71789"/>
                    </a:xfrm>
                    <a:custGeom>
                      <a:rect b="b" l="l" r="r" t="t"/>
                      <a:pathLst>
                        <a:path extrusionOk="0" h="3233" w="3107">
                          <a:moveTo>
                            <a:pt x="2132" y="185"/>
                          </a:moveTo>
                          <a:cubicBezTo>
                            <a:pt x="2180" y="197"/>
                            <a:pt x="2227" y="221"/>
                            <a:pt x="2251" y="268"/>
                          </a:cubicBezTo>
                          <a:cubicBezTo>
                            <a:pt x="2275" y="316"/>
                            <a:pt x="2287" y="364"/>
                            <a:pt x="2275" y="411"/>
                          </a:cubicBezTo>
                          <a:cubicBezTo>
                            <a:pt x="2239" y="518"/>
                            <a:pt x="2180" y="614"/>
                            <a:pt x="2084" y="685"/>
                          </a:cubicBezTo>
                          <a:cubicBezTo>
                            <a:pt x="2049" y="715"/>
                            <a:pt x="2012" y="742"/>
                            <a:pt x="1972" y="765"/>
                          </a:cubicBezTo>
                          <a:lnTo>
                            <a:pt x="1972" y="765"/>
                          </a:lnTo>
                          <a:cubicBezTo>
                            <a:pt x="1960" y="739"/>
                            <a:pt x="1950" y="712"/>
                            <a:pt x="1941" y="685"/>
                          </a:cubicBezTo>
                          <a:cubicBezTo>
                            <a:pt x="1894" y="578"/>
                            <a:pt x="1894" y="471"/>
                            <a:pt x="1918" y="364"/>
                          </a:cubicBezTo>
                          <a:cubicBezTo>
                            <a:pt x="1930" y="316"/>
                            <a:pt x="1953" y="268"/>
                            <a:pt x="1989" y="233"/>
                          </a:cubicBezTo>
                          <a:cubicBezTo>
                            <a:pt x="2037" y="209"/>
                            <a:pt x="2084" y="185"/>
                            <a:pt x="2132" y="185"/>
                          </a:cubicBezTo>
                          <a:close/>
                          <a:moveTo>
                            <a:pt x="1096" y="48"/>
                          </a:moveTo>
                          <a:cubicBezTo>
                            <a:pt x="1120" y="48"/>
                            <a:pt x="1144" y="54"/>
                            <a:pt x="1168" y="66"/>
                          </a:cubicBezTo>
                          <a:cubicBezTo>
                            <a:pt x="1251" y="113"/>
                            <a:pt x="1298" y="197"/>
                            <a:pt x="1310" y="292"/>
                          </a:cubicBezTo>
                          <a:cubicBezTo>
                            <a:pt x="1322" y="399"/>
                            <a:pt x="1310" y="518"/>
                            <a:pt x="1275" y="614"/>
                          </a:cubicBezTo>
                          <a:cubicBezTo>
                            <a:pt x="1254" y="671"/>
                            <a:pt x="1229" y="725"/>
                            <a:pt x="1199" y="775"/>
                          </a:cubicBezTo>
                          <a:lnTo>
                            <a:pt x="1199" y="775"/>
                          </a:lnTo>
                          <a:cubicBezTo>
                            <a:pt x="1092" y="707"/>
                            <a:pt x="1003" y="611"/>
                            <a:pt x="941" y="494"/>
                          </a:cubicBezTo>
                          <a:cubicBezTo>
                            <a:pt x="894" y="399"/>
                            <a:pt x="882" y="280"/>
                            <a:pt x="917" y="173"/>
                          </a:cubicBezTo>
                          <a:cubicBezTo>
                            <a:pt x="941" y="125"/>
                            <a:pt x="977" y="90"/>
                            <a:pt x="1025" y="66"/>
                          </a:cubicBezTo>
                          <a:cubicBezTo>
                            <a:pt x="1048" y="54"/>
                            <a:pt x="1072" y="48"/>
                            <a:pt x="1096" y="48"/>
                          </a:cubicBezTo>
                          <a:close/>
                          <a:moveTo>
                            <a:pt x="218" y="760"/>
                          </a:moveTo>
                          <a:cubicBezTo>
                            <a:pt x="248" y="760"/>
                            <a:pt x="279" y="767"/>
                            <a:pt x="310" y="780"/>
                          </a:cubicBezTo>
                          <a:cubicBezTo>
                            <a:pt x="382" y="816"/>
                            <a:pt x="441" y="875"/>
                            <a:pt x="465" y="959"/>
                          </a:cubicBezTo>
                          <a:cubicBezTo>
                            <a:pt x="500" y="1030"/>
                            <a:pt x="533" y="1103"/>
                            <a:pt x="565" y="1175"/>
                          </a:cubicBezTo>
                          <a:lnTo>
                            <a:pt x="565" y="1175"/>
                          </a:lnTo>
                          <a:cubicBezTo>
                            <a:pt x="548" y="1176"/>
                            <a:pt x="530" y="1177"/>
                            <a:pt x="512" y="1177"/>
                          </a:cubicBezTo>
                          <a:cubicBezTo>
                            <a:pt x="457" y="1177"/>
                            <a:pt x="402" y="1172"/>
                            <a:pt x="346" y="1161"/>
                          </a:cubicBezTo>
                          <a:cubicBezTo>
                            <a:pt x="251" y="1149"/>
                            <a:pt x="167" y="1114"/>
                            <a:pt x="96" y="1042"/>
                          </a:cubicBezTo>
                          <a:cubicBezTo>
                            <a:pt x="36" y="983"/>
                            <a:pt x="36" y="887"/>
                            <a:pt x="84" y="816"/>
                          </a:cubicBezTo>
                          <a:cubicBezTo>
                            <a:pt x="121" y="779"/>
                            <a:pt x="168" y="760"/>
                            <a:pt x="218" y="760"/>
                          </a:cubicBezTo>
                          <a:close/>
                          <a:moveTo>
                            <a:pt x="3098" y="921"/>
                          </a:moveTo>
                          <a:cubicBezTo>
                            <a:pt x="3095" y="933"/>
                            <a:pt x="3091" y="946"/>
                            <a:pt x="3084" y="959"/>
                          </a:cubicBezTo>
                          <a:cubicBezTo>
                            <a:pt x="3037" y="1054"/>
                            <a:pt x="2965" y="1114"/>
                            <a:pt x="2870" y="1149"/>
                          </a:cubicBezTo>
                          <a:cubicBezTo>
                            <a:pt x="2787" y="1179"/>
                            <a:pt x="2702" y="1194"/>
                            <a:pt x="2618" y="1194"/>
                          </a:cubicBezTo>
                          <a:cubicBezTo>
                            <a:pt x="2580" y="1194"/>
                            <a:pt x="2542" y="1191"/>
                            <a:pt x="2505" y="1185"/>
                          </a:cubicBezTo>
                          <a:lnTo>
                            <a:pt x="2505" y="1185"/>
                          </a:lnTo>
                          <a:cubicBezTo>
                            <a:pt x="2551" y="1194"/>
                            <a:pt x="2598" y="1198"/>
                            <a:pt x="2645" y="1198"/>
                          </a:cubicBezTo>
                          <a:cubicBezTo>
                            <a:pt x="2723" y="1198"/>
                            <a:pt x="2803" y="1186"/>
                            <a:pt x="2882" y="1161"/>
                          </a:cubicBezTo>
                          <a:cubicBezTo>
                            <a:pt x="2965" y="1126"/>
                            <a:pt x="3037" y="1066"/>
                            <a:pt x="3084" y="983"/>
                          </a:cubicBezTo>
                          <a:cubicBezTo>
                            <a:pt x="3094" y="963"/>
                            <a:pt x="3099" y="942"/>
                            <a:pt x="3098" y="921"/>
                          </a:cubicBezTo>
                          <a:close/>
                          <a:moveTo>
                            <a:pt x="1084" y="0"/>
                          </a:moveTo>
                          <a:cubicBezTo>
                            <a:pt x="1054" y="0"/>
                            <a:pt x="1025" y="6"/>
                            <a:pt x="1001" y="18"/>
                          </a:cubicBezTo>
                          <a:cubicBezTo>
                            <a:pt x="941" y="54"/>
                            <a:pt x="894" y="90"/>
                            <a:pt x="870" y="149"/>
                          </a:cubicBezTo>
                          <a:cubicBezTo>
                            <a:pt x="834" y="256"/>
                            <a:pt x="846" y="387"/>
                            <a:pt x="906" y="494"/>
                          </a:cubicBezTo>
                          <a:cubicBezTo>
                            <a:pt x="970" y="623"/>
                            <a:pt x="1068" y="725"/>
                            <a:pt x="1187" y="795"/>
                          </a:cubicBezTo>
                          <a:lnTo>
                            <a:pt x="1187" y="795"/>
                          </a:lnTo>
                          <a:cubicBezTo>
                            <a:pt x="1114" y="911"/>
                            <a:pt x="1015" y="1005"/>
                            <a:pt x="894" y="1078"/>
                          </a:cubicBezTo>
                          <a:cubicBezTo>
                            <a:pt x="799" y="1132"/>
                            <a:pt x="697" y="1163"/>
                            <a:pt x="591" y="1173"/>
                          </a:cubicBezTo>
                          <a:lnTo>
                            <a:pt x="591" y="1173"/>
                          </a:lnTo>
                          <a:cubicBezTo>
                            <a:pt x="559" y="1097"/>
                            <a:pt x="526" y="1020"/>
                            <a:pt x="489" y="947"/>
                          </a:cubicBezTo>
                          <a:cubicBezTo>
                            <a:pt x="453" y="864"/>
                            <a:pt x="394" y="792"/>
                            <a:pt x="310" y="756"/>
                          </a:cubicBezTo>
                          <a:cubicBezTo>
                            <a:pt x="284" y="739"/>
                            <a:pt x="252" y="728"/>
                            <a:pt x="217" y="728"/>
                          </a:cubicBezTo>
                          <a:cubicBezTo>
                            <a:pt x="205" y="728"/>
                            <a:pt x="192" y="729"/>
                            <a:pt x="179" y="733"/>
                          </a:cubicBezTo>
                          <a:cubicBezTo>
                            <a:pt x="132" y="733"/>
                            <a:pt x="84" y="756"/>
                            <a:pt x="60" y="792"/>
                          </a:cubicBezTo>
                          <a:cubicBezTo>
                            <a:pt x="1" y="875"/>
                            <a:pt x="13" y="983"/>
                            <a:pt x="72" y="1066"/>
                          </a:cubicBezTo>
                          <a:cubicBezTo>
                            <a:pt x="144" y="1137"/>
                            <a:pt x="239" y="1185"/>
                            <a:pt x="334" y="1197"/>
                          </a:cubicBezTo>
                          <a:cubicBezTo>
                            <a:pt x="383" y="1206"/>
                            <a:pt x="433" y="1211"/>
                            <a:pt x="484" y="1211"/>
                          </a:cubicBezTo>
                          <a:cubicBezTo>
                            <a:pt x="515" y="1211"/>
                            <a:pt x="547" y="1209"/>
                            <a:pt x="579" y="1205"/>
                          </a:cubicBezTo>
                          <a:lnTo>
                            <a:pt x="579" y="1205"/>
                          </a:lnTo>
                          <a:cubicBezTo>
                            <a:pt x="607" y="1269"/>
                            <a:pt x="636" y="1330"/>
                            <a:pt x="667" y="1387"/>
                          </a:cubicBezTo>
                          <a:cubicBezTo>
                            <a:pt x="894" y="1947"/>
                            <a:pt x="1072" y="2411"/>
                            <a:pt x="1179" y="2733"/>
                          </a:cubicBezTo>
                          <a:cubicBezTo>
                            <a:pt x="1239" y="2888"/>
                            <a:pt x="1287" y="3019"/>
                            <a:pt x="1310" y="3102"/>
                          </a:cubicBezTo>
                          <a:lnTo>
                            <a:pt x="1346" y="3197"/>
                          </a:lnTo>
                          <a:lnTo>
                            <a:pt x="1322" y="3102"/>
                          </a:lnTo>
                          <a:cubicBezTo>
                            <a:pt x="1287" y="3019"/>
                            <a:pt x="1251" y="2888"/>
                            <a:pt x="1191" y="2733"/>
                          </a:cubicBezTo>
                          <a:cubicBezTo>
                            <a:pt x="1084" y="2411"/>
                            <a:pt x="917" y="1947"/>
                            <a:pt x="679" y="1387"/>
                          </a:cubicBezTo>
                          <a:cubicBezTo>
                            <a:pt x="654" y="1327"/>
                            <a:pt x="629" y="1265"/>
                            <a:pt x="603" y="1202"/>
                          </a:cubicBezTo>
                          <a:lnTo>
                            <a:pt x="603" y="1202"/>
                          </a:lnTo>
                          <a:cubicBezTo>
                            <a:pt x="710" y="1188"/>
                            <a:pt x="815" y="1153"/>
                            <a:pt x="906" y="1102"/>
                          </a:cubicBezTo>
                          <a:cubicBezTo>
                            <a:pt x="1035" y="1032"/>
                            <a:pt x="1139" y="930"/>
                            <a:pt x="1213" y="809"/>
                          </a:cubicBezTo>
                          <a:lnTo>
                            <a:pt x="1213" y="809"/>
                          </a:lnTo>
                          <a:cubicBezTo>
                            <a:pt x="1287" y="848"/>
                            <a:pt x="1368" y="875"/>
                            <a:pt x="1453" y="887"/>
                          </a:cubicBezTo>
                          <a:cubicBezTo>
                            <a:pt x="1482" y="890"/>
                            <a:pt x="1510" y="892"/>
                            <a:pt x="1539" y="892"/>
                          </a:cubicBezTo>
                          <a:cubicBezTo>
                            <a:pt x="1678" y="892"/>
                            <a:pt x="1817" y="857"/>
                            <a:pt x="1942" y="791"/>
                          </a:cubicBezTo>
                          <a:lnTo>
                            <a:pt x="1942" y="791"/>
                          </a:lnTo>
                          <a:cubicBezTo>
                            <a:pt x="2039" y="969"/>
                            <a:pt x="2202" y="1098"/>
                            <a:pt x="2388" y="1158"/>
                          </a:cubicBezTo>
                          <a:lnTo>
                            <a:pt x="2388" y="1158"/>
                          </a:lnTo>
                          <a:cubicBezTo>
                            <a:pt x="2365" y="1206"/>
                            <a:pt x="2343" y="1255"/>
                            <a:pt x="2322" y="1304"/>
                          </a:cubicBezTo>
                          <a:cubicBezTo>
                            <a:pt x="2215" y="1566"/>
                            <a:pt x="2132" y="1828"/>
                            <a:pt x="2072" y="2090"/>
                          </a:cubicBezTo>
                          <a:cubicBezTo>
                            <a:pt x="2025" y="2328"/>
                            <a:pt x="1989" y="2542"/>
                            <a:pt x="1977" y="2709"/>
                          </a:cubicBezTo>
                          <a:cubicBezTo>
                            <a:pt x="1953" y="2876"/>
                            <a:pt x="1930" y="3007"/>
                            <a:pt x="1930" y="3090"/>
                          </a:cubicBezTo>
                          <a:lnTo>
                            <a:pt x="1930" y="3197"/>
                          </a:lnTo>
                          <a:cubicBezTo>
                            <a:pt x="1930" y="3209"/>
                            <a:pt x="1930" y="3221"/>
                            <a:pt x="1930" y="3233"/>
                          </a:cubicBezTo>
                          <a:lnTo>
                            <a:pt x="1965" y="3233"/>
                          </a:lnTo>
                          <a:cubicBezTo>
                            <a:pt x="1965" y="3209"/>
                            <a:pt x="1953" y="3221"/>
                            <a:pt x="1965" y="3126"/>
                          </a:cubicBezTo>
                          <a:cubicBezTo>
                            <a:pt x="1977" y="3042"/>
                            <a:pt x="1989" y="2911"/>
                            <a:pt x="2013" y="2745"/>
                          </a:cubicBezTo>
                          <a:cubicBezTo>
                            <a:pt x="2037" y="2578"/>
                            <a:pt x="2072" y="2364"/>
                            <a:pt x="2120" y="2138"/>
                          </a:cubicBezTo>
                          <a:cubicBezTo>
                            <a:pt x="2180" y="1864"/>
                            <a:pt x="2263" y="1602"/>
                            <a:pt x="2370" y="1352"/>
                          </a:cubicBezTo>
                          <a:cubicBezTo>
                            <a:pt x="2395" y="1292"/>
                            <a:pt x="2421" y="1233"/>
                            <a:pt x="2451" y="1175"/>
                          </a:cubicBezTo>
                          <a:lnTo>
                            <a:pt x="2451" y="1175"/>
                          </a:lnTo>
                          <a:cubicBezTo>
                            <a:pt x="2469" y="1179"/>
                            <a:pt x="2487" y="1182"/>
                            <a:pt x="2505" y="1185"/>
                          </a:cubicBezTo>
                          <a:lnTo>
                            <a:pt x="2505" y="1185"/>
                          </a:lnTo>
                          <a:cubicBezTo>
                            <a:pt x="2487" y="1182"/>
                            <a:pt x="2470" y="1178"/>
                            <a:pt x="2452" y="1173"/>
                          </a:cubicBezTo>
                          <a:lnTo>
                            <a:pt x="2452" y="1173"/>
                          </a:lnTo>
                          <a:cubicBezTo>
                            <a:pt x="2494" y="1091"/>
                            <a:pt x="2541" y="1011"/>
                            <a:pt x="2596" y="935"/>
                          </a:cubicBezTo>
                          <a:cubicBezTo>
                            <a:pt x="2632" y="864"/>
                            <a:pt x="2703" y="804"/>
                            <a:pt x="2775" y="768"/>
                          </a:cubicBezTo>
                          <a:cubicBezTo>
                            <a:pt x="2811" y="750"/>
                            <a:pt x="2852" y="742"/>
                            <a:pt x="2894" y="742"/>
                          </a:cubicBezTo>
                          <a:cubicBezTo>
                            <a:pt x="2936" y="742"/>
                            <a:pt x="2977" y="750"/>
                            <a:pt x="3013" y="768"/>
                          </a:cubicBezTo>
                          <a:cubicBezTo>
                            <a:pt x="3065" y="803"/>
                            <a:pt x="3098" y="863"/>
                            <a:pt x="3098" y="921"/>
                          </a:cubicBezTo>
                          <a:lnTo>
                            <a:pt x="3098" y="921"/>
                          </a:lnTo>
                          <a:cubicBezTo>
                            <a:pt x="3107" y="886"/>
                            <a:pt x="3102" y="851"/>
                            <a:pt x="3084" y="816"/>
                          </a:cubicBezTo>
                          <a:cubicBezTo>
                            <a:pt x="3073" y="768"/>
                            <a:pt x="3037" y="733"/>
                            <a:pt x="3001" y="709"/>
                          </a:cubicBezTo>
                          <a:cubicBezTo>
                            <a:pt x="2959" y="685"/>
                            <a:pt x="2912" y="673"/>
                            <a:pt x="2864" y="673"/>
                          </a:cubicBezTo>
                          <a:cubicBezTo>
                            <a:pt x="2817" y="673"/>
                            <a:pt x="2769" y="685"/>
                            <a:pt x="2727" y="709"/>
                          </a:cubicBezTo>
                          <a:cubicBezTo>
                            <a:pt x="2656" y="756"/>
                            <a:pt x="2584" y="816"/>
                            <a:pt x="2537" y="887"/>
                          </a:cubicBezTo>
                          <a:cubicBezTo>
                            <a:pt x="2483" y="972"/>
                            <a:pt x="2434" y="1062"/>
                            <a:pt x="2390" y="1153"/>
                          </a:cubicBezTo>
                          <a:lnTo>
                            <a:pt x="2390" y="1153"/>
                          </a:lnTo>
                          <a:cubicBezTo>
                            <a:pt x="2367" y="1145"/>
                            <a:pt x="2345" y="1136"/>
                            <a:pt x="2322" y="1126"/>
                          </a:cubicBezTo>
                          <a:cubicBezTo>
                            <a:pt x="2172" y="1055"/>
                            <a:pt x="2046" y="925"/>
                            <a:pt x="1975" y="772"/>
                          </a:cubicBezTo>
                          <a:lnTo>
                            <a:pt x="1975" y="772"/>
                          </a:lnTo>
                          <a:cubicBezTo>
                            <a:pt x="2018" y="747"/>
                            <a:pt x="2058" y="718"/>
                            <a:pt x="2096" y="685"/>
                          </a:cubicBezTo>
                          <a:cubicBezTo>
                            <a:pt x="2191" y="614"/>
                            <a:pt x="2251" y="518"/>
                            <a:pt x="2287" y="399"/>
                          </a:cubicBezTo>
                          <a:cubicBezTo>
                            <a:pt x="2299" y="340"/>
                            <a:pt x="2287" y="280"/>
                            <a:pt x="2263" y="233"/>
                          </a:cubicBezTo>
                          <a:cubicBezTo>
                            <a:pt x="2227" y="173"/>
                            <a:pt x="2180" y="137"/>
                            <a:pt x="2120" y="137"/>
                          </a:cubicBezTo>
                          <a:cubicBezTo>
                            <a:pt x="2001" y="137"/>
                            <a:pt x="1894" y="221"/>
                            <a:pt x="1870" y="340"/>
                          </a:cubicBezTo>
                          <a:cubicBezTo>
                            <a:pt x="1846" y="447"/>
                            <a:pt x="1846" y="554"/>
                            <a:pt x="1882" y="661"/>
                          </a:cubicBezTo>
                          <a:cubicBezTo>
                            <a:pt x="1894" y="661"/>
                            <a:pt x="1894" y="673"/>
                            <a:pt x="1894" y="685"/>
                          </a:cubicBezTo>
                          <a:cubicBezTo>
                            <a:pt x="1906" y="719"/>
                            <a:pt x="1921" y="753"/>
                            <a:pt x="1938" y="784"/>
                          </a:cubicBezTo>
                          <a:lnTo>
                            <a:pt x="1938" y="784"/>
                          </a:lnTo>
                          <a:cubicBezTo>
                            <a:pt x="1821" y="846"/>
                            <a:pt x="1687" y="880"/>
                            <a:pt x="1551" y="880"/>
                          </a:cubicBezTo>
                          <a:cubicBezTo>
                            <a:pt x="1523" y="880"/>
                            <a:pt x="1494" y="878"/>
                            <a:pt x="1465" y="875"/>
                          </a:cubicBezTo>
                          <a:cubicBezTo>
                            <a:pt x="1379" y="862"/>
                            <a:pt x="1298" y="833"/>
                            <a:pt x="1224" y="790"/>
                          </a:cubicBezTo>
                          <a:lnTo>
                            <a:pt x="1224" y="790"/>
                          </a:lnTo>
                          <a:cubicBezTo>
                            <a:pt x="1307" y="647"/>
                            <a:pt x="1347" y="479"/>
                            <a:pt x="1334" y="304"/>
                          </a:cubicBezTo>
                          <a:cubicBezTo>
                            <a:pt x="1334" y="256"/>
                            <a:pt x="1322" y="197"/>
                            <a:pt x="1287" y="149"/>
                          </a:cubicBezTo>
                          <a:cubicBezTo>
                            <a:pt x="1263" y="90"/>
                            <a:pt x="1227" y="54"/>
                            <a:pt x="1168" y="18"/>
                          </a:cubicBezTo>
                          <a:cubicBezTo>
                            <a:pt x="1144" y="6"/>
                            <a:pt x="1114" y="0"/>
                            <a:pt x="1084"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25" name="Google Shape;825;p15"/>
                    <p:cNvSpPr/>
                    <p:nvPr/>
                  </p:nvSpPr>
                  <p:spPr>
                    <a:xfrm>
                      <a:off x="858461" y="2569003"/>
                      <a:ext cx="54225" cy="23027"/>
                    </a:xfrm>
                    <a:custGeom>
                      <a:rect b="b" l="l" r="r" t="t"/>
                      <a:pathLst>
                        <a:path extrusionOk="0" h="1037" w="2442">
                          <a:moveTo>
                            <a:pt x="2263" y="0"/>
                          </a:moveTo>
                          <a:lnTo>
                            <a:pt x="156" y="24"/>
                          </a:lnTo>
                          <a:cubicBezTo>
                            <a:pt x="72" y="24"/>
                            <a:pt x="1" y="107"/>
                            <a:pt x="1" y="191"/>
                          </a:cubicBezTo>
                          <a:cubicBezTo>
                            <a:pt x="1" y="274"/>
                            <a:pt x="72" y="345"/>
                            <a:pt x="167" y="345"/>
                          </a:cubicBezTo>
                          <a:lnTo>
                            <a:pt x="394" y="345"/>
                          </a:lnTo>
                          <a:lnTo>
                            <a:pt x="715" y="929"/>
                          </a:lnTo>
                          <a:cubicBezTo>
                            <a:pt x="751" y="988"/>
                            <a:pt x="822" y="1036"/>
                            <a:pt x="894" y="1036"/>
                          </a:cubicBezTo>
                          <a:lnTo>
                            <a:pt x="1656" y="1036"/>
                          </a:lnTo>
                          <a:cubicBezTo>
                            <a:pt x="1727" y="1024"/>
                            <a:pt x="1799" y="988"/>
                            <a:pt x="1834" y="917"/>
                          </a:cubicBezTo>
                          <a:lnTo>
                            <a:pt x="2120" y="322"/>
                          </a:lnTo>
                          <a:lnTo>
                            <a:pt x="2275" y="322"/>
                          </a:lnTo>
                          <a:cubicBezTo>
                            <a:pt x="2370" y="322"/>
                            <a:pt x="2442" y="250"/>
                            <a:pt x="2442" y="167"/>
                          </a:cubicBezTo>
                          <a:cubicBezTo>
                            <a:pt x="2442" y="84"/>
                            <a:pt x="2370" y="0"/>
                            <a:pt x="2275"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grpSp>
          </p:grpSp>
        </p:grpSp>
      </p:grpSp>
      <p:sp>
        <p:nvSpPr>
          <p:cNvPr id="826" name="Google Shape;826;p15"/>
          <p:cNvSpPr txBox="1"/>
          <p:nvPr/>
        </p:nvSpPr>
        <p:spPr>
          <a:xfrm>
            <a:off x="887458" y="1207022"/>
            <a:ext cx="279400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9600">
                <a:solidFill>
                  <a:srgbClr val="F1662D"/>
                </a:solidFill>
                <a:latin typeface="Arial"/>
                <a:ea typeface="Arial"/>
                <a:cs typeface="Arial"/>
                <a:sym typeface="Arial"/>
              </a:rPr>
              <a:t>3.</a:t>
            </a:r>
            <a:endParaRPr sz="9600">
              <a:solidFill>
                <a:srgbClr val="F1662D"/>
              </a:solidFill>
              <a:latin typeface="Arial"/>
              <a:ea typeface="Arial"/>
              <a:cs typeface="Arial"/>
              <a:sym typeface="Arial"/>
            </a:endParaRPr>
          </a:p>
        </p:txBody>
      </p:sp>
      <p:sp>
        <p:nvSpPr>
          <p:cNvPr id="827" name="Google Shape;827;p15"/>
          <p:cNvSpPr txBox="1"/>
          <p:nvPr>
            <p:ph idx="12" type="sldNum"/>
          </p:nvPr>
        </p:nvSpPr>
        <p:spPr>
          <a:xfrm>
            <a:off x="6140530" y="4820752"/>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1" name="Shape 831"/>
        <p:cNvGrpSpPr/>
        <p:nvPr/>
      </p:nvGrpSpPr>
      <p:grpSpPr>
        <a:xfrm>
          <a:off x="0" y="0"/>
          <a:ext cx="0" cy="0"/>
          <a:chOff x="0" y="0"/>
          <a:chExt cx="0" cy="0"/>
        </a:xfrm>
      </p:grpSpPr>
      <p:sp>
        <p:nvSpPr>
          <p:cNvPr id="832" name="Google Shape;832;p16"/>
          <p:cNvSpPr txBox="1"/>
          <p:nvPr/>
        </p:nvSpPr>
        <p:spPr>
          <a:xfrm>
            <a:off x="5067271" y="1640283"/>
            <a:ext cx="3993602" cy="1292662"/>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Coopérer</a:t>
            </a:r>
            <a:r>
              <a:rPr lang="fr-FR" sz="1300">
                <a:solidFill>
                  <a:srgbClr val="548C2F"/>
                </a:solidFill>
                <a:latin typeface="Arial"/>
                <a:ea typeface="Arial"/>
                <a:cs typeface="Arial"/>
                <a:sym typeface="Arial"/>
              </a:rPr>
              <a:t> </a:t>
            </a:r>
            <a:r>
              <a:rPr b="1" lang="fr-FR" sz="1300">
                <a:solidFill>
                  <a:srgbClr val="548C2F"/>
                </a:solidFill>
                <a:latin typeface="Arial"/>
                <a:ea typeface="Arial"/>
                <a:cs typeface="Arial"/>
                <a:sym typeface="Arial"/>
              </a:rPr>
              <a:t>entre</a:t>
            </a:r>
            <a:r>
              <a:rPr lang="fr-FR" sz="1300">
                <a:solidFill>
                  <a:srgbClr val="548C2F"/>
                </a:solidFill>
                <a:latin typeface="Arial"/>
                <a:ea typeface="Arial"/>
                <a:cs typeface="Arial"/>
                <a:sym typeface="Arial"/>
              </a:rPr>
              <a:t> </a:t>
            </a:r>
            <a:r>
              <a:rPr b="1" lang="fr-FR" sz="1300">
                <a:solidFill>
                  <a:srgbClr val="548C2F"/>
                </a:solidFill>
                <a:latin typeface="Arial"/>
                <a:ea typeface="Arial"/>
                <a:cs typeface="Arial"/>
                <a:sym typeface="Arial"/>
              </a:rPr>
              <a:t>territoires</a:t>
            </a:r>
            <a:r>
              <a:rPr lang="fr-FR" sz="1300">
                <a:solidFill>
                  <a:srgbClr val="548C2F"/>
                </a:solidFill>
                <a:latin typeface="Arial"/>
                <a:ea typeface="Arial"/>
                <a:cs typeface="Arial"/>
                <a:sym typeface="Arial"/>
              </a:rPr>
              <a:t> </a:t>
            </a:r>
            <a:endParaRPr/>
          </a:p>
          <a:p>
            <a:pPr indent="0" lvl="0" marL="0" marR="0" rtl="0" algn="l">
              <a:spcBef>
                <a:spcPts val="0"/>
              </a:spcBef>
              <a:spcAft>
                <a:spcPts val="0"/>
              </a:spcAft>
              <a:buNone/>
            </a:pPr>
            <a:r>
              <a:t/>
            </a:r>
            <a:endParaRPr sz="1300">
              <a:solidFill>
                <a:srgbClr val="548C2F"/>
              </a:solidFill>
              <a:latin typeface="Arial"/>
              <a:ea typeface="Arial"/>
              <a:cs typeface="Arial"/>
              <a:sym typeface="Arial"/>
            </a:endParaRPr>
          </a:p>
          <a:p>
            <a:pPr indent="0" lvl="0" marL="0" marR="0" rtl="0" algn="l">
              <a:spcBef>
                <a:spcPts val="0"/>
              </a:spcBef>
              <a:spcAft>
                <a:spcPts val="0"/>
              </a:spcAft>
              <a:buNone/>
            </a:pPr>
            <a:r>
              <a:t/>
            </a:r>
            <a:endParaRPr sz="13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Créer du </a:t>
            </a:r>
            <a:r>
              <a:rPr b="1" lang="fr-FR" sz="1300">
                <a:solidFill>
                  <a:srgbClr val="548C2F"/>
                </a:solidFill>
                <a:latin typeface="Arial"/>
                <a:ea typeface="Arial"/>
                <a:cs typeface="Arial"/>
                <a:sym typeface="Arial"/>
              </a:rPr>
              <a:t>lien</a:t>
            </a:r>
            <a:r>
              <a:rPr lang="fr-FR" sz="1300">
                <a:solidFill>
                  <a:srgbClr val="548C2F"/>
                </a:solidFill>
                <a:latin typeface="Arial"/>
                <a:ea typeface="Arial"/>
                <a:cs typeface="Arial"/>
                <a:sym typeface="Arial"/>
              </a:rPr>
              <a:t> avec les </a:t>
            </a:r>
            <a:r>
              <a:rPr b="1" lang="fr-FR" sz="1300">
                <a:solidFill>
                  <a:srgbClr val="548C2F"/>
                </a:solidFill>
                <a:latin typeface="Arial"/>
                <a:ea typeface="Arial"/>
                <a:cs typeface="Arial"/>
                <a:sym typeface="Arial"/>
              </a:rPr>
              <a:t>acteurs potentiellement ressources </a:t>
            </a:r>
            <a:endParaRPr/>
          </a:p>
          <a:p>
            <a:pPr indent="0" lvl="1" marL="457200" marR="0" rtl="0" algn="l">
              <a:spcBef>
                <a:spcPts val="0"/>
              </a:spcBef>
              <a:spcAft>
                <a:spcPts val="0"/>
              </a:spcAft>
              <a:buNone/>
            </a:pPr>
            <a:r>
              <a:rPr b="0" i="0" lang="fr-FR" sz="1300" u="none" cap="none" strike="noStrike">
                <a:solidFill>
                  <a:srgbClr val="1C1847"/>
                </a:solidFill>
                <a:latin typeface="Arial"/>
                <a:ea typeface="Arial"/>
                <a:cs typeface="Arial"/>
                <a:sym typeface="Arial"/>
              </a:rPr>
              <a:t>Ex : CCI, CMA, Interprofessions  </a:t>
            </a:r>
            <a:endParaRPr/>
          </a:p>
        </p:txBody>
      </p:sp>
      <p:sp>
        <p:nvSpPr>
          <p:cNvPr id="833" name="Google Shape;833;p16"/>
          <p:cNvSpPr txBox="1"/>
          <p:nvPr/>
        </p:nvSpPr>
        <p:spPr>
          <a:xfrm>
            <a:off x="-686757" y="164255"/>
            <a:ext cx="10468072"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1C1847"/>
              </a:buClr>
              <a:buSzPts val="1700"/>
              <a:buFont typeface="Arial"/>
              <a:buAutoNum type="alphaUcPeriod"/>
            </a:pPr>
            <a:r>
              <a:rPr lang="fr-FR" sz="1700">
                <a:solidFill>
                  <a:srgbClr val="1C1847"/>
                </a:solidFill>
                <a:latin typeface="Arial"/>
                <a:ea typeface="Arial"/>
                <a:cs typeface="Arial"/>
                <a:sym typeface="Arial"/>
              </a:rPr>
              <a:t>QUELS LEVIERS MOBILISER EN LOCAL POUR AVANCER COLLECTIVEMENT ?</a:t>
            </a:r>
            <a:endParaRPr/>
          </a:p>
        </p:txBody>
      </p:sp>
      <p:sp>
        <p:nvSpPr>
          <p:cNvPr id="834" name="Google Shape;834;p16"/>
          <p:cNvSpPr txBox="1"/>
          <p:nvPr/>
        </p:nvSpPr>
        <p:spPr>
          <a:xfrm>
            <a:off x="292573" y="1640283"/>
            <a:ext cx="5595322" cy="2585323"/>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Clarifier</a:t>
            </a:r>
            <a:r>
              <a:rPr lang="fr-FR" sz="1300">
                <a:solidFill>
                  <a:srgbClr val="548C2F"/>
                </a:solidFill>
                <a:latin typeface="Arial"/>
                <a:ea typeface="Arial"/>
                <a:cs typeface="Arial"/>
                <a:sym typeface="Arial"/>
              </a:rPr>
              <a:t> les </a:t>
            </a:r>
            <a:r>
              <a:rPr b="1" lang="fr-FR" sz="1300">
                <a:solidFill>
                  <a:srgbClr val="548C2F"/>
                </a:solidFill>
                <a:latin typeface="Arial"/>
                <a:ea typeface="Arial"/>
                <a:cs typeface="Arial"/>
                <a:sym typeface="Arial"/>
              </a:rPr>
              <a:t>stratégies</a:t>
            </a:r>
            <a:endParaRPr/>
          </a:p>
          <a:p>
            <a:pPr indent="0" lvl="0" marL="0" marR="0" rtl="0" algn="l">
              <a:spcBef>
                <a:spcPts val="0"/>
              </a:spcBef>
              <a:spcAft>
                <a:spcPts val="0"/>
              </a:spcAft>
              <a:buNone/>
            </a:pPr>
            <a:r>
              <a:t/>
            </a:r>
            <a:endParaRPr sz="1300">
              <a:solidFill>
                <a:srgbClr val="548C2F"/>
              </a:solidFill>
              <a:latin typeface="Arial"/>
              <a:ea typeface="Arial"/>
              <a:cs typeface="Arial"/>
              <a:sym typeface="Arial"/>
            </a:endParaRPr>
          </a:p>
          <a:p>
            <a:pPr indent="0" lvl="1" marL="457200" marR="0" rtl="0" algn="l">
              <a:spcBef>
                <a:spcPts val="0"/>
              </a:spcBef>
              <a:spcAft>
                <a:spcPts val="0"/>
              </a:spcAft>
              <a:buNone/>
            </a:pPr>
            <a:r>
              <a:rPr b="0" i="0" lang="fr-FR" sz="1200" u="none" cap="none" strike="noStrike">
                <a:solidFill>
                  <a:srgbClr val="548C2F"/>
                </a:solidFill>
                <a:latin typeface="Arial"/>
                <a:ea typeface="Arial"/>
                <a:cs typeface="Arial"/>
                <a:sym typeface="Arial"/>
              </a:rPr>
              <a:t>Pour les </a:t>
            </a:r>
            <a:r>
              <a:rPr b="1" i="0" lang="fr-FR" sz="1200" u="none" cap="none" strike="noStrike">
                <a:solidFill>
                  <a:srgbClr val="548C2F"/>
                </a:solidFill>
                <a:latin typeface="Arial"/>
                <a:ea typeface="Arial"/>
                <a:cs typeface="Arial"/>
                <a:sym typeface="Arial"/>
              </a:rPr>
              <a:t>collectivités</a:t>
            </a:r>
            <a:r>
              <a:rPr b="0" i="0" lang="fr-FR" sz="1200" u="none" cap="none" strike="noStrike">
                <a:solidFill>
                  <a:srgbClr val="548C2F"/>
                </a:solidFill>
                <a:latin typeface="Arial"/>
                <a:ea typeface="Arial"/>
                <a:cs typeface="Arial"/>
                <a:sym typeface="Arial"/>
              </a:rPr>
              <a:t> : </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Formuler des besoins et envies</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Caractériser la demande</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Démontrer la diversité de l’offre des CT</a:t>
            </a:r>
            <a:endParaRPr/>
          </a:p>
          <a:p>
            <a:pPr indent="0" lvl="0" marL="0" marR="0" rtl="0" algn="l">
              <a:spcBef>
                <a:spcPts val="0"/>
              </a:spcBef>
              <a:spcAft>
                <a:spcPts val="0"/>
              </a:spcAft>
              <a:buNone/>
            </a:pPr>
            <a:r>
              <a:t/>
            </a:r>
            <a:endParaRPr b="1" sz="1300">
              <a:solidFill>
                <a:srgbClr val="548C2F"/>
              </a:solidFill>
              <a:latin typeface="Arial"/>
              <a:ea typeface="Arial"/>
              <a:cs typeface="Arial"/>
              <a:sym typeface="Arial"/>
            </a:endParaRPr>
          </a:p>
          <a:p>
            <a:pPr indent="0" lvl="1" marL="457200" marR="0" rtl="0" algn="l">
              <a:spcBef>
                <a:spcPts val="0"/>
              </a:spcBef>
              <a:spcAft>
                <a:spcPts val="0"/>
              </a:spcAft>
              <a:buNone/>
            </a:pPr>
            <a:r>
              <a:rPr b="0" i="0" lang="fr-FR" sz="1200" u="none" cap="none" strike="noStrike">
                <a:solidFill>
                  <a:srgbClr val="548C2F"/>
                </a:solidFill>
                <a:latin typeface="Arial"/>
                <a:ea typeface="Arial"/>
                <a:cs typeface="Arial"/>
                <a:sym typeface="Arial"/>
              </a:rPr>
              <a:t>Pour les </a:t>
            </a:r>
            <a:r>
              <a:rPr b="1" i="0" lang="fr-FR" sz="1200" u="none" cap="none" strike="noStrike">
                <a:solidFill>
                  <a:srgbClr val="548C2F"/>
                </a:solidFill>
                <a:latin typeface="Arial"/>
                <a:ea typeface="Arial"/>
                <a:cs typeface="Arial"/>
                <a:sym typeface="Arial"/>
              </a:rPr>
              <a:t>opérateurs économiques </a:t>
            </a:r>
            <a:r>
              <a:rPr b="0" i="0" lang="fr-FR" sz="1200" u="none" cap="none" strike="noStrike">
                <a:solidFill>
                  <a:srgbClr val="548C2F"/>
                </a:solidFill>
                <a:latin typeface="Arial"/>
                <a:ea typeface="Arial"/>
                <a:cs typeface="Arial"/>
                <a:sym typeface="Arial"/>
              </a:rPr>
              <a:t>: </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Travail de fond similaire</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S’informer sur les projets du territoire</a:t>
            </a:r>
            <a:endParaRPr/>
          </a:p>
          <a:p>
            <a:pPr indent="0" lvl="1" marL="457200" marR="0" rtl="0" algn="l">
              <a:spcBef>
                <a:spcPts val="0"/>
              </a:spcBef>
              <a:spcAft>
                <a:spcPts val="0"/>
              </a:spcAft>
              <a:buNone/>
            </a:pPr>
            <a:r>
              <a:t/>
            </a:r>
            <a:endParaRPr b="0" i="0" sz="1300" u="none" cap="none" strike="noStrike">
              <a:solidFill>
                <a:srgbClr val="548C2F"/>
              </a:solidFill>
              <a:latin typeface="Arial"/>
              <a:ea typeface="Arial"/>
              <a:cs typeface="Arial"/>
              <a:sym typeface="Arial"/>
            </a:endParaRPr>
          </a:p>
          <a:p>
            <a:pPr indent="0" lvl="1" marL="457200" marR="0" rtl="0" algn="l">
              <a:spcBef>
                <a:spcPts val="0"/>
              </a:spcBef>
              <a:spcAft>
                <a:spcPts val="0"/>
              </a:spcAft>
              <a:buNone/>
            </a:pPr>
            <a:r>
              <a:t/>
            </a:r>
            <a:endParaRPr b="0" i="0" sz="1300" u="none" cap="none" strike="noStrike">
              <a:solidFill>
                <a:srgbClr val="548C2F"/>
              </a:solidFill>
              <a:latin typeface="Arial"/>
              <a:ea typeface="Arial"/>
              <a:cs typeface="Arial"/>
              <a:sym typeface="Arial"/>
            </a:endParaRPr>
          </a:p>
          <a:p>
            <a:pPr indent="-203200" lvl="1" marL="742950" marR="0" rtl="0" algn="l">
              <a:spcBef>
                <a:spcPts val="0"/>
              </a:spcBef>
              <a:spcAft>
                <a:spcPts val="0"/>
              </a:spcAft>
              <a:buClr>
                <a:schemeClr val="dk1"/>
              </a:buClr>
              <a:buSzPts val="1300"/>
              <a:buFont typeface="Arial"/>
              <a:buNone/>
            </a:pPr>
            <a:r>
              <a:t/>
            </a:r>
            <a:endParaRPr b="0" i="0" sz="1300" u="none" cap="none" strike="noStrike">
              <a:solidFill>
                <a:srgbClr val="548C2F"/>
              </a:solidFill>
              <a:latin typeface="Arial"/>
              <a:ea typeface="Arial"/>
              <a:cs typeface="Arial"/>
              <a:sym typeface="Arial"/>
            </a:endParaRPr>
          </a:p>
        </p:txBody>
      </p:sp>
      <p:cxnSp>
        <p:nvCxnSpPr>
          <p:cNvPr id="835" name="Google Shape;835;p16"/>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836" name="Google Shape;836;p16"/>
          <p:cNvSpPr/>
          <p:nvPr/>
        </p:nvSpPr>
        <p:spPr>
          <a:xfrm>
            <a:off x="0" y="4299857"/>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37" name="Google Shape;837;p16"/>
          <p:cNvSpPr/>
          <p:nvPr/>
        </p:nvSpPr>
        <p:spPr>
          <a:xfrm rot="-5400000">
            <a:off x="206639" y="4423519"/>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38" name="Google Shape;838;p16"/>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grpSp>
        <p:nvGrpSpPr>
          <p:cNvPr id="839" name="Google Shape;839;p16"/>
          <p:cNvGrpSpPr/>
          <p:nvPr/>
        </p:nvGrpSpPr>
        <p:grpSpPr>
          <a:xfrm>
            <a:off x="6573206" y="3829480"/>
            <a:ext cx="480738" cy="470377"/>
            <a:chOff x="3584280" y="3699191"/>
            <a:chExt cx="358069" cy="317995"/>
          </a:xfrm>
        </p:grpSpPr>
        <p:sp>
          <p:nvSpPr>
            <p:cNvPr id="840" name="Google Shape;840;p16"/>
            <p:cNvSpPr/>
            <p:nvPr/>
          </p:nvSpPr>
          <p:spPr>
            <a:xfrm>
              <a:off x="3584280" y="3699191"/>
              <a:ext cx="358069" cy="317995"/>
            </a:xfrm>
            <a:custGeom>
              <a:rect b="b" l="l" r="r" t="t"/>
              <a:pathLst>
                <a:path extrusionOk="0" h="10014" w="11276">
                  <a:moveTo>
                    <a:pt x="5644" y="1"/>
                  </a:moveTo>
                  <a:cubicBezTo>
                    <a:pt x="5203" y="1"/>
                    <a:pt x="4810" y="227"/>
                    <a:pt x="4596" y="620"/>
                  </a:cubicBezTo>
                  <a:lnTo>
                    <a:pt x="822" y="7168"/>
                  </a:lnTo>
                  <a:cubicBezTo>
                    <a:pt x="774" y="7240"/>
                    <a:pt x="798" y="7347"/>
                    <a:pt x="881" y="7395"/>
                  </a:cubicBezTo>
                  <a:cubicBezTo>
                    <a:pt x="903" y="7406"/>
                    <a:pt x="929" y="7411"/>
                    <a:pt x="955" y="7411"/>
                  </a:cubicBezTo>
                  <a:cubicBezTo>
                    <a:pt x="1012" y="7411"/>
                    <a:pt x="1071" y="7384"/>
                    <a:pt x="1096" y="7335"/>
                  </a:cubicBezTo>
                  <a:lnTo>
                    <a:pt x="4882" y="787"/>
                  </a:lnTo>
                  <a:cubicBezTo>
                    <a:pt x="5049" y="513"/>
                    <a:pt x="5322" y="346"/>
                    <a:pt x="5644" y="346"/>
                  </a:cubicBezTo>
                  <a:cubicBezTo>
                    <a:pt x="5953" y="346"/>
                    <a:pt x="6239" y="513"/>
                    <a:pt x="6394" y="787"/>
                  </a:cubicBezTo>
                  <a:lnTo>
                    <a:pt x="10775" y="8359"/>
                  </a:lnTo>
                  <a:cubicBezTo>
                    <a:pt x="10942" y="8621"/>
                    <a:pt x="10942" y="8954"/>
                    <a:pt x="10775" y="9240"/>
                  </a:cubicBezTo>
                  <a:cubicBezTo>
                    <a:pt x="10609" y="9502"/>
                    <a:pt x="10323" y="9669"/>
                    <a:pt x="10013" y="9669"/>
                  </a:cubicBezTo>
                  <a:lnTo>
                    <a:pt x="1262" y="9669"/>
                  </a:lnTo>
                  <a:cubicBezTo>
                    <a:pt x="953" y="9669"/>
                    <a:pt x="667" y="9502"/>
                    <a:pt x="500" y="9240"/>
                  </a:cubicBezTo>
                  <a:cubicBezTo>
                    <a:pt x="346" y="8966"/>
                    <a:pt x="346" y="8645"/>
                    <a:pt x="500" y="8359"/>
                  </a:cubicBezTo>
                  <a:lnTo>
                    <a:pt x="774" y="7895"/>
                  </a:lnTo>
                  <a:cubicBezTo>
                    <a:pt x="822" y="7823"/>
                    <a:pt x="786" y="7716"/>
                    <a:pt x="715" y="7668"/>
                  </a:cubicBezTo>
                  <a:cubicBezTo>
                    <a:pt x="693" y="7657"/>
                    <a:pt x="667" y="7652"/>
                    <a:pt x="641" y="7652"/>
                  </a:cubicBezTo>
                  <a:cubicBezTo>
                    <a:pt x="583" y="7652"/>
                    <a:pt x="521" y="7679"/>
                    <a:pt x="488" y="7728"/>
                  </a:cubicBezTo>
                  <a:lnTo>
                    <a:pt x="227" y="8192"/>
                  </a:lnTo>
                  <a:cubicBezTo>
                    <a:pt x="0" y="8561"/>
                    <a:pt x="0" y="9026"/>
                    <a:pt x="227" y="9395"/>
                  </a:cubicBezTo>
                  <a:cubicBezTo>
                    <a:pt x="441" y="9776"/>
                    <a:pt x="834" y="10014"/>
                    <a:pt x="1262" y="10014"/>
                  </a:cubicBezTo>
                  <a:lnTo>
                    <a:pt x="10013" y="10014"/>
                  </a:lnTo>
                  <a:cubicBezTo>
                    <a:pt x="10442" y="10014"/>
                    <a:pt x="10847" y="9788"/>
                    <a:pt x="11061" y="9395"/>
                  </a:cubicBezTo>
                  <a:cubicBezTo>
                    <a:pt x="11276" y="9026"/>
                    <a:pt x="11276" y="8585"/>
                    <a:pt x="11061" y="8192"/>
                  </a:cubicBezTo>
                  <a:lnTo>
                    <a:pt x="6680" y="620"/>
                  </a:lnTo>
                  <a:cubicBezTo>
                    <a:pt x="6453" y="251"/>
                    <a:pt x="6072" y="1"/>
                    <a:pt x="5644"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1" name="Google Shape;841;p16"/>
            <p:cNvSpPr/>
            <p:nvPr/>
          </p:nvSpPr>
          <p:spPr>
            <a:xfrm>
              <a:off x="3613400" y="3727167"/>
              <a:ext cx="299831" cy="261661"/>
            </a:xfrm>
            <a:custGeom>
              <a:rect b="b" l="l" r="r" t="t"/>
              <a:pathLst>
                <a:path extrusionOk="0" h="8240" w="9442">
                  <a:moveTo>
                    <a:pt x="4727" y="358"/>
                  </a:moveTo>
                  <a:lnTo>
                    <a:pt x="9085" y="7907"/>
                  </a:lnTo>
                  <a:lnTo>
                    <a:pt x="381" y="7907"/>
                  </a:lnTo>
                  <a:lnTo>
                    <a:pt x="4727" y="358"/>
                  </a:lnTo>
                  <a:close/>
                  <a:moveTo>
                    <a:pt x="4727" y="1"/>
                  </a:moveTo>
                  <a:cubicBezTo>
                    <a:pt x="4608" y="1"/>
                    <a:pt x="4501" y="60"/>
                    <a:pt x="4441" y="168"/>
                  </a:cubicBezTo>
                  <a:lnTo>
                    <a:pt x="60" y="7740"/>
                  </a:lnTo>
                  <a:cubicBezTo>
                    <a:pt x="0" y="7847"/>
                    <a:pt x="0" y="7966"/>
                    <a:pt x="60" y="8073"/>
                  </a:cubicBezTo>
                  <a:cubicBezTo>
                    <a:pt x="119" y="8192"/>
                    <a:pt x="226" y="8240"/>
                    <a:pt x="345" y="8240"/>
                  </a:cubicBezTo>
                  <a:lnTo>
                    <a:pt x="9096" y="8240"/>
                  </a:lnTo>
                  <a:cubicBezTo>
                    <a:pt x="9216" y="8240"/>
                    <a:pt x="9323" y="8180"/>
                    <a:pt x="9382" y="8073"/>
                  </a:cubicBezTo>
                  <a:cubicBezTo>
                    <a:pt x="9442" y="7966"/>
                    <a:pt x="9442" y="7847"/>
                    <a:pt x="9382" y="7740"/>
                  </a:cubicBezTo>
                  <a:lnTo>
                    <a:pt x="5001" y="168"/>
                  </a:lnTo>
                  <a:cubicBezTo>
                    <a:pt x="4941" y="60"/>
                    <a:pt x="4846" y="1"/>
                    <a:pt x="4727"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2" name="Google Shape;842;p16"/>
            <p:cNvSpPr/>
            <p:nvPr/>
          </p:nvSpPr>
          <p:spPr>
            <a:xfrm>
              <a:off x="3735879" y="3910171"/>
              <a:ext cx="54873" cy="54841"/>
            </a:xfrm>
            <a:custGeom>
              <a:rect b="b" l="l" r="r" t="t"/>
              <a:pathLst>
                <a:path extrusionOk="0" h="1727" w="1728">
                  <a:moveTo>
                    <a:pt x="870" y="322"/>
                  </a:moveTo>
                  <a:cubicBezTo>
                    <a:pt x="1168" y="322"/>
                    <a:pt x="1406" y="572"/>
                    <a:pt x="1406" y="870"/>
                  </a:cubicBezTo>
                  <a:cubicBezTo>
                    <a:pt x="1406" y="1167"/>
                    <a:pt x="1168" y="1405"/>
                    <a:pt x="870" y="1405"/>
                  </a:cubicBezTo>
                  <a:cubicBezTo>
                    <a:pt x="572" y="1405"/>
                    <a:pt x="334" y="1167"/>
                    <a:pt x="334" y="870"/>
                  </a:cubicBezTo>
                  <a:cubicBezTo>
                    <a:pt x="334" y="572"/>
                    <a:pt x="572" y="322"/>
                    <a:pt x="870" y="322"/>
                  </a:cubicBezTo>
                  <a:close/>
                  <a:moveTo>
                    <a:pt x="870" y="0"/>
                  </a:moveTo>
                  <a:cubicBezTo>
                    <a:pt x="394" y="0"/>
                    <a:pt x="1" y="393"/>
                    <a:pt x="1" y="870"/>
                  </a:cubicBezTo>
                  <a:cubicBezTo>
                    <a:pt x="1" y="1346"/>
                    <a:pt x="394" y="1727"/>
                    <a:pt x="870" y="1727"/>
                  </a:cubicBezTo>
                  <a:cubicBezTo>
                    <a:pt x="1346" y="1727"/>
                    <a:pt x="1727" y="1334"/>
                    <a:pt x="1727" y="870"/>
                  </a:cubicBezTo>
                  <a:cubicBezTo>
                    <a:pt x="1727" y="393"/>
                    <a:pt x="1346" y="0"/>
                    <a:pt x="870"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3" name="Google Shape;843;p16"/>
            <p:cNvSpPr/>
            <p:nvPr/>
          </p:nvSpPr>
          <p:spPr>
            <a:xfrm>
              <a:off x="3738896" y="3788422"/>
              <a:ext cx="49188" cy="114604"/>
            </a:xfrm>
            <a:custGeom>
              <a:rect b="b" l="l" r="r" t="t"/>
              <a:pathLst>
                <a:path extrusionOk="0" h="3609" w="1549">
                  <a:moveTo>
                    <a:pt x="572" y="1"/>
                  </a:moveTo>
                  <a:cubicBezTo>
                    <a:pt x="263" y="1"/>
                    <a:pt x="1" y="251"/>
                    <a:pt x="1" y="572"/>
                  </a:cubicBezTo>
                  <a:lnTo>
                    <a:pt x="1" y="3037"/>
                  </a:lnTo>
                  <a:cubicBezTo>
                    <a:pt x="1" y="3346"/>
                    <a:pt x="263" y="3608"/>
                    <a:pt x="572" y="3608"/>
                  </a:cubicBezTo>
                  <a:lnTo>
                    <a:pt x="965" y="3608"/>
                  </a:lnTo>
                  <a:cubicBezTo>
                    <a:pt x="1275" y="3608"/>
                    <a:pt x="1549" y="3358"/>
                    <a:pt x="1549" y="3037"/>
                  </a:cubicBezTo>
                  <a:lnTo>
                    <a:pt x="1549" y="1560"/>
                  </a:lnTo>
                  <a:cubicBezTo>
                    <a:pt x="1549" y="1465"/>
                    <a:pt x="1465" y="1394"/>
                    <a:pt x="1382" y="1394"/>
                  </a:cubicBezTo>
                  <a:cubicBezTo>
                    <a:pt x="1287" y="1394"/>
                    <a:pt x="1215" y="1465"/>
                    <a:pt x="1215" y="1560"/>
                  </a:cubicBezTo>
                  <a:lnTo>
                    <a:pt x="1215" y="3037"/>
                  </a:lnTo>
                  <a:cubicBezTo>
                    <a:pt x="1215" y="3168"/>
                    <a:pt x="1108" y="3275"/>
                    <a:pt x="977" y="3275"/>
                  </a:cubicBezTo>
                  <a:lnTo>
                    <a:pt x="584" y="3275"/>
                  </a:lnTo>
                  <a:cubicBezTo>
                    <a:pt x="453" y="3275"/>
                    <a:pt x="346" y="3168"/>
                    <a:pt x="346" y="3037"/>
                  </a:cubicBezTo>
                  <a:lnTo>
                    <a:pt x="346" y="572"/>
                  </a:lnTo>
                  <a:cubicBezTo>
                    <a:pt x="346" y="441"/>
                    <a:pt x="453" y="334"/>
                    <a:pt x="584" y="334"/>
                  </a:cubicBezTo>
                  <a:lnTo>
                    <a:pt x="977" y="334"/>
                  </a:lnTo>
                  <a:cubicBezTo>
                    <a:pt x="1108" y="334"/>
                    <a:pt x="1215" y="441"/>
                    <a:pt x="1215" y="572"/>
                  </a:cubicBezTo>
                  <a:lnTo>
                    <a:pt x="1215" y="906"/>
                  </a:lnTo>
                  <a:cubicBezTo>
                    <a:pt x="1215" y="989"/>
                    <a:pt x="1287" y="1072"/>
                    <a:pt x="1382" y="1072"/>
                  </a:cubicBezTo>
                  <a:cubicBezTo>
                    <a:pt x="1465" y="1072"/>
                    <a:pt x="1549" y="989"/>
                    <a:pt x="1549" y="906"/>
                  </a:cubicBezTo>
                  <a:lnTo>
                    <a:pt x="1549" y="572"/>
                  </a:lnTo>
                  <a:cubicBezTo>
                    <a:pt x="1549" y="263"/>
                    <a:pt x="1287" y="1"/>
                    <a:pt x="965"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4">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2">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7" name="Shape 847"/>
        <p:cNvGrpSpPr/>
        <p:nvPr/>
      </p:nvGrpSpPr>
      <p:grpSpPr>
        <a:xfrm>
          <a:off x="0" y="0"/>
          <a:ext cx="0" cy="0"/>
          <a:chOff x="0" y="0"/>
          <a:chExt cx="0" cy="0"/>
        </a:xfrm>
      </p:grpSpPr>
      <p:sp>
        <p:nvSpPr>
          <p:cNvPr id="848" name="Google Shape;848;p17"/>
          <p:cNvSpPr txBox="1"/>
          <p:nvPr/>
        </p:nvSpPr>
        <p:spPr>
          <a:xfrm>
            <a:off x="304766" y="708077"/>
            <a:ext cx="4482824" cy="446276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Rencontres de personne à personne </a:t>
            </a:r>
            <a:endParaRPr sz="1300">
              <a:solidFill>
                <a:srgbClr val="548C2F"/>
              </a:solidFill>
              <a:latin typeface="Arial"/>
              <a:ea typeface="Arial"/>
              <a:cs typeface="Arial"/>
              <a:sym typeface="Arial"/>
            </a:endParaRPr>
          </a:p>
          <a:p>
            <a:pPr indent="0" lvl="0" marL="0" marR="0" rtl="0" algn="l">
              <a:spcBef>
                <a:spcPts val="0"/>
              </a:spcBef>
              <a:spcAft>
                <a:spcPts val="0"/>
              </a:spcAft>
              <a:buNone/>
            </a:pPr>
            <a:r>
              <a:t/>
            </a:r>
            <a:endParaRPr sz="1300">
              <a:solidFill>
                <a:srgbClr val="548C2F"/>
              </a:solidFill>
              <a:latin typeface="Arial"/>
              <a:ea typeface="Arial"/>
              <a:cs typeface="Arial"/>
              <a:sym typeface="Arial"/>
            </a:endParaRPr>
          </a:p>
          <a:p>
            <a:pPr indent="0" lvl="0" marL="0" marR="0" rtl="0" algn="l">
              <a:spcBef>
                <a:spcPts val="0"/>
              </a:spcBef>
              <a:spcAft>
                <a:spcPts val="0"/>
              </a:spcAft>
              <a:buNone/>
            </a:pPr>
            <a:r>
              <a:t/>
            </a:r>
            <a:endParaRPr sz="1050">
              <a:solidFill>
                <a:srgbClr val="548C2F"/>
              </a:solidFill>
              <a:latin typeface="Arial"/>
              <a:ea typeface="Arial"/>
              <a:cs typeface="Arial"/>
              <a:sym typeface="Arial"/>
            </a:endParaRPr>
          </a:p>
          <a:p>
            <a:pPr indent="0" lvl="0" marL="0" marR="0" rtl="0" algn="l">
              <a:spcBef>
                <a:spcPts val="0"/>
              </a:spcBef>
              <a:spcAft>
                <a:spcPts val="0"/>
              </a:spcAft>
              <a:buNone/>
            </a:pPr>
            <a:r>
              <a:t/>
            </a:r>
            <a:endParaRPr sz="105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Visite sur sites </a:t>
            </a:r>
            <a:r>
              <a:rPr lang="fr-FR" sz="1300">
                <a:solidFill>
                  <a:srgbClr val="548C2F"/>
                </a:solidFill>
                <a:latin typeface="Arial"/>
                <a:ea typeface="Arial"/>
                <a:cs typeface="Arial"/>
                <a:sym typeface="Arial"/>
              </a:rPr>
              <a:t>respectifs </a:t>
            </a:r>
            <a:endParaRPr/>
          </a:p>
          <a:p>
            <a:pPr indent="-227965" lvl="0" marL="285750" marR="0" rtl="0" algn="l">
              <a:spcBef>
                <a:spcPts val="0"/>
              </a:spcBef>
              <a:spcAft>
                <a:spcPts val="0"/>
              </a:spcAft>
              <a:buClr>
                <a:srgbClr val="1C1847"/>
              </a:buClr>
              <a:buSzPts val="910"/>
              <a:buFont typeface="Arial"/>
              <a:buNone/>
            </a:pPr>
            <a:r>
              <a:t/>
            </a:r>
            <a:endParaRPr sz="1300">
              <a:solidFill>
                <a:srgbClr val="548C2F"/>
              </a:solidFill>
              <a:latin typeface="Arial"/>
              <a:ea typeface="Arial"/>
              <a:cs typeface="Arial"/>
              <a:sym typeface="Arial"/>
            </a:endParaRPr>
          </a:p>
          <a:p>
            <a:pPr indent="-239077" lvl="0" marL="285750" marR="0" rtl="0" algn="l">
              <a:spcBef>
                <a:spcPts val="0"/>
              </a:spcBef>
              <a:spcAft>
                <a:spcPts val="0"/>
              </a:spcAft>
              <a:buClr>
                <a:srgbClr val="1C1847"/>
              </a:buClr>
              <a:buSzPts val="735"/>
              <a:buFont typeface="Arial"/>
              <a:buNone/>
            </a:pPr>
            <a:r>
              <a:t/>
            </a:r>
            <a:endParaRPr sz="1050">
              <a:solidFill>
                <a:srgbClr val="548C2F"/>
              </a:solidFill>
              <a:latin typeface="Arial"/>
              <a:ea typeface="Arial"/>
              <a:cs typeface="Arial"/>
              <a:sym typeface="Arial"/>
            </a:endParaRPr>
          </a:p>
          <a:p>
            <a:pPr indent="-239077" lvl="0" marL="285750" marR="0" rtl="0" algn="l">
              <a:spcBef>
                <a:spcPts val="0"/>
              </a:spcBef>
              <a:spcAft>
                <a:spcPts val="0"/>
              </a:spcAft>
              <a:buClr>
                <a:srgbClr val="1C1847"/>
              </a:buClr>
              <a:buSzPts val="735"/>
              <a:buFont typeface="Arial"/>
              <a:buNone/>
            </a:pPr>
            <a:r>
              <a:t/>
            </a:r>
            <a:endParaRPr sz="105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Rencontres </a:t>
            </a:r>
            <a:endParaRPr/>
          </a:p>
          <a:p>
            <a:pPr indent="-227965" lvl="0" marL="285750" marR="0" rtl="0" algn="l">
              <a:spcBef>
                <a:spcPts val="0"/>
              </a:spcBef>
              <a:spcAft>
                <a:spcPts val="0"/>
              </a:spcAft>
              <a:buClr>
                <a:srgbClr val="1C1847"/>
              </a:buClr>
              <a:buSzPts val="910"/>
              <a:buFont typeface="Arial"/>
              <a:buNone/>
            </a:pPr>
            <a:r>
              <a:t/>
            </a:r>
            <a:endParaRPr sz="1300">
              <a:solidFill>
                <a:srgbClr val="548C2F"/>
              </a:solidFill>
              <a:latin typeface="Arial"/>
              <a:ea typeface="Arial"/>
              <a:cs typeface="Arial"/>
              <a:sym typeface="Arial"/>
            </a:endParaRPr>
          </a:p>
          <a:p>
            <a:pPr indent="-239077" lvl="0" marL="285750" marR="0" rtl="0" algn="l">
              <a:spcBef>
                <a:spcPts val="0"/>
              </a:spcBef>
              <a:spcAft>
                <a:spcPts val="0"/>
              </a:spcAft>
              <a:buClr>
                <a:srgbClr val="1C1847"/>
              </a:buClr>
              <a:buSzPts val="735"/>
              <a:buFont typeface="Arial"/>
              <a:buNone/>
            </a:pPr>
            <a:r>
              <a:t/>
            </a:r>
            <a:endParaRPr sz="1050">
              <a:solidFill>
                <a:srgbClr val="548C2F"/>
              </a:solidFill>
              <a:latin typeface="Arial"/>
              <a:ea typeface="Arial"/>
              <a:cs typeface="Arial"/>
              <a:sym typeface="Arial"/>
            </a:endParaRPr>
          </a:p>
          <a:p>
            <a:pPr indent="-239077" lvl="0" marL="285750" marR="0" rtl="0" algn="l">
              <a:spcBef>
                <a:spcPts val="0"/>
              </a:spcBef>
              <a:spcAft>
                <a:spcPts val="0"/>
              </a:spcAft>
              <a:buClr>
                <a:srgbClr val="1C1847"/>
              </a:buClr>
              <a:buSzPts val="735"/>
              <a:buFont typeface="Arial"/>
              <a:buNone/>
            </a:pPr>
            <a:r>
              <a:t/>
            </a:r>
            <a:endParaRPr sz="105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Journées portes ouvertes</a:t>
            </a:r>
            <a:endParaRPr/>
          </a:p>
          <a:p>
            <a:pPr indent="-227965" lvl="0" marL="285750" marR="0" rtl="0" algn="l">
              <a:spcBef>
                <a:spcPts val="0"/>
              </a:spcBef>
              <a:spcAft>
                <a:spcPts val="0"/>
              </a:spcAft>
              <a:buClr>
                <a:srgbClr val="1C1847"/>
              </a:buClr>
              <a:buSzPts val="910"/>
              <a:buFont typeface="Arial"/>
              <a:buNone/>
            </a:pPr>
            <a:r>
              <a:t/>
            </a:r>
            <a:endParaRPr b="1" sz="1300">
              <a:solidFill>
                <a:srgbClr val="548C2F"/>
              </a:solidFill>
              <a:latin typeface="Arial"/>
              <a:ea typeface="Arial"/>
              <a:cs typeface="Arial"/>
              <a:sym typeface="Arial"/>
            </a:endParaRPr>
          </a:p>
          <a:p>
            <a:pPr indent="-227965" lvl="0" marL="285750" marR="0" rtl="0" algn="l">
              <a:spcBef>
                <a:spcPts val="0"/>
              </a:spcBef>
              <a:spcAft>
                <a:spcPts val="0"/>
              </a:spcAft>
              <a:buClr>
                <a:srgbClr val="1C1847"/>
              </a:buClr>
              <a:buSzPts val="910"/>
              <a:buFont typeface="Arial"/>
              <a:buNone/>
            </a:pPr>
            <a:r>
              <a:t/>
            </a:r>
            <a:endParaRPr b="1" sz="1300">
              <a:solidFill>
                <a:srgbClr val="548C2F"/>
              </a:solidFill>
              <a:latin typeface="Arial"/>
              <a:ea typeface="Arial"/>
              <a:cs typeface="Arial"/>
              <a:sym typeface="Arial"/>
            </a:endParaRPr>
          </a:p>
          <a:p>
            <a:pPr indent="-239077" lvl="0" marL="285750" marR="0" rtl="0" algn="l">
              <a:spcBef>
                <a:spcPts val="0"/>
              </a:spcBef>
              <a:spcAft>
                <a:spcPts val="0"/>
              </a:spcAft>
              <a:buClr>
                <a:srgbClr val="1C1847"/>
              </a:buClr>
              <a:buSzPts val="735"/>
              <a:buFont typeface="Arial"/>
              <a:buNone/>
            </a:pPr>
            <a:r>
              <a:t/>
            </a:r>
            <a:endParaRPr b="1" sz="105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Collège d’opérateurs économiques </a:t>
            </a:r>
            <a:endParaRPr/>
          </a:p>
          <a:p>
            <a:pPr indent="-227965" lvl="0" marL="285750" marR="0" rtl="0" algn="l">
              <a:spcBef>
                <a:spcPts val="0"/>
              </a:spcBef>
              <a:spcAft>
                <a:spcPts val="0"/>
              </a:spcAft>
              <a:buClr>
                <a:srgbClr val="1C1847"/>
              </a:buClr>
              <a:buSzPts val="910"/>
              <a:buFont typeface="Arial"/>
              <a:buNone/>
            </a:pPr>
            <a:r>
              <a:t/>
            </a:r>
            <a:endParaRPr b="1" sz="1300">
              <a:solidFill>
                <a:srgbClr val="548C2F"/>
              </a:solidFill>
              <a:latin typeface="Arial"/>
              <a:ea typeface="Arial"/>
              <a:cs typeface="Arial"/>
              <a:sym typeface="Arial"/>
            </a:endParaRPr>
          </a:p>
          <a:p>
            <a:pPr indent="-227965" lvl="0" marL="285750" marR="0" rtl="0" algn="l">
              <a:spcBef>
                <a:spcPts val="0"/>
              </a:spcBef>
              <a:spcAft>
                <a:spcPts val="0"/>
              </a:spcAft>
              <a:buClr>
                <a:srgbClr val="1C1847"/>
              </a:buClr>
              <a:buSzPts val="910"/>
              <a:buFont typeface="Arial"/>
              <a:buNone/>
            </a:pPr>
            <a:r>
              <a:t/>
            </a:r>
            <a:endParaRPr b="1" sz="1300">
              <a:solidFill>
                <a:srgbClr val="548C2F"/>
              </a:solidFill>
              <a:latin typeface="Arial"/>
              <a:ea typeface="Arial"/>
              <a:cs typeface="Arial"/>
              <a:sym typeface="Arial"/>
            </a:endParaRPr>
          </a:p>
          <a:p>
            <a:pPr indent="-239077" lvl="0" marL="285750" marR="0" rtl="0" algn="l">
              <a:spcBef>
                <a:spcPts val="0"/>
              </a:spcBef>
              <a:spcAft>
                <a:spcPts val="0"/>
              </a:spcAft>
              <a:buClr>
                <a:srgbClr val="1C1847"/>
              </a:buClr>
              <a:buSzPts val="735"/>
              <a:buFont typeface="Arial"/>
              <a:buNone/>
            </a:pPr>
            <a:r>
              <a:t/>
            </a:r>
            <a:endParaRPr b="1" sz="105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S’informer </a:t>
            </a:r>
            <a:r>
              <a:rPr lang="fr-FR" sz="1300">
                <a:solidFill>
                  <a:srgbClr val="548C2F"/>
                </a:solidFill>
                <a:latin typeface="Arial"/>
                <a:ea typeface="Arial"/>
                <a:cs typeface="Arial"/>
                <a:sym typeface="Arial"/>
              </a:rPr>
              <a:t>et soutenir les </a:t>
            </a:r>
            <a:r>
              <a:rPr b="1" lang="fr-FR" sz="1300">
                <a:solidFill>
                  <a:srgbClr val="548C2F"/>
                </a:solidFill>
                <a:latin typeface="Arial"/>
                <a:ea typeface="Arial"/>
                <a:cs typeface="Arial"/>
                <a:sym typeface="Arial"/>
              </a:rPr>
              <a:t>démarches existantes  </a:t>
            </a:r>
            <a:endParaRPr/>
          </a:p>
          <a:p>
            <a:pPr indent="-203200" lvl="1" marL="742950" marR="0" rtl="0" algn="l">
              <a:spcBef>
                <a:spcPts val="0"/>
              </a:spcBef>
              <a:spcAft>
                <a:spcPts val="0"/>
              </a:spcAft>
              <a:buClr>
                <a:schemeClr val="dk1"/>
              </a:buClr>
              <a:buSzPts val="1300"/>
              <a:buFont typeface="Arial"/>
              <a:buNone/>
            </a:pPr>
            <a:r>
              <a:t/>
            </a:r>
            <a:endParaRPr b="0" i="0" sz="1300" u="none" cap="none" strike="noStrike">
              <a:solidFill>
                <a:srgbClr val="548C2F"/>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849" name="Google Shape;849;p17"/>
          <p:cNvSpPr txBox="1"/>
          <p:nvPr/>
        </p:nvSpPr>
        <p:spPr>
          <a:xfrm>
            <a:off x="-686757" y="164255"/>
            <a:ext cx="10468072"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C9C9C9"/>
              </a:buClr>
              <a:buSzPts val="1700"/>
              <a:buFont typeface="Arial"/>
              <a:buAutoNum type="alphaUcPeriod"/>
            </a:pPr>
            <a:r>
              <a:rPr lang="fr-FR" sz="1700">
                <a:solidFill>
                  <a:srgbClr val="C9C9C9"/>
                </a:solidFill>
                <a:latin typeface="Arial"/>
                <a:ea typeface="Arial"/>
                <a:cs typeface="Arial"/>
                <a:sym typeface="Arial"/>
              </a:rPr>
              <a:t>QUELS LEVIERS MOBILISER EN LOCAL POUR AVANCER COLLECTIVEMENT ?</a:t>
            </a:r>
            <a:endParaRPr/>
          </a:p>
        </p:txBody>
      </p:sp>
      <p:cxnSp>
        <p:nvCxnSpPr>
          <p:cNvPr id="850" name="Google Shape;850;p17"/>
          <p:cNvCxnSpPr/>
          <p:nvPr/>
        </p:nvCxnSpPr>
        <p:spPr>
          <a:xfrm>
            <a:off x="3066585" y="502094"/>
            <a:ext cx="2899317" cy="0"/>
          </a:xfrm>
          <a:prstGeom prst="straightConnector1">
            <a:avLst/>
          </a:prstGeom>
          <a:noFill/>
          <a:ln cap="flat" cmpd="sng" w="12700">
            <a:solidFill>
              <a:srgbClr val="C9C9C9"/>
            </a:solidFill>
            <a:prstDash val="solid"/>
            <a:miter lim="800000"/>
            <a:headEnd len="sm" w="sm" type="none"/>
            <a:tailEnd len="sm" w="sm" type="none"/>
          </a:ln>
        </p:spPr>
      </p:cxnSp>
      <p:sp>
        <p:nvSpPr>
          <p:cNvPr id="851" name="Google Shape;851;p17"/>
          <p:cNvSpPr/>
          <p:nvPr/>
        </p:nvSpPr>
        <p:spPr>
          <a:xfrm>
            <a:off x="5044537" y="646624"/>
            <a:ext cx="2888730" cy="770776"/>
          </a:xfrm>
          <a:custGeom>
            <a:rect b="b" l="l" r="r" t="t"/>
            <a:pathLst>
              <a:path extrusionOk="0" fill="none" h="770776" w="2888730">
                <a:moveTo>
                  <a:pt x="0" y="0"/>
                </a:moveTo>
                <a:cubicBezTo>
                  <a:pt x="192296" y="8058"/>
                  <a:pt x="434582" y="9964"/>
                  <a:pt x="635521" y="0"/>
                </a:cubicBezTo>
                <a:cubicBezTo>
                  <a:pt x="836460" y="-9964"/>
                  <a:pt x="986953" y="23038"/>
                  <a:pt x="1242154" y="0"/>
                </a:cubicBezTo>
                <a:cubicBezTo>
                  <a:pt x="1497355" y="-23038"/>
                  <a:pt x="1679622" y="-10559"/>
                  <a:pt x="1848787" y="0"/>
                </a:cubicBezTo>
                <a:cubicBezTo>
                  <a:pt x="2017952" y="10559"/>
                  <a:pt x="2200056" y="-2264"/>
                  <a:pt x="2339871" y="0"/>
                </a:cubicBezTo>
                <a:cubicBezTo>
                  <a:pt x="2479686" y="2264"/>
                  <a:pt x="2777485" y="-2149"/>
                  <a:pt x="2888730" y="0"/>
                </a:cubicBezTo>
                <a:cubicBezTo>
                  <a:pt x="2877575" y="122513"/>
                  <a:pt x="2889159" y="269609"/>
                  <a:pt x="2888730" y="393096"/>
                </a:cubicBezTo>
                <a:cubicBezTo>
                  <a:pt x="2888301" y="516583"/>
                  <a:pt x="2886389" y="624105"/>
                  <a:pt x="2888730" y="770776"/>
                </a:cubicBezTo>
                <a:cubicBezTo>
                  <a:pt x="2693119" y="754843"/>
                  <a:pt x="2470475" y="778540"/>
                  <a:pt x="2310984" y="770776"/>
                </a:cubicBezTo>
                <a:cubicBezTo>
                  <a:pt x="2151493" y="763012"/>
                  <a:pt x="1930887" y="760005"/>
                  <a:pt x="1819900" y="770776"/>
                </a:cubicBezTo>
                <a:cubicBezTo>
                  <a:pt x="1708913" y="781547"/>
                  <a:pt x="1546016" y="760350"/>
                  <a:pt x="1328816" y="770776"/>
                </a:cubicBezTo>
                <a:cubicBezTo>
                  <a:pt x="1111616" y="781202"/>
                  <a:pt x="879673" y="759655"/>
                  <a:pt x="722183" y="770776"/>
                </a:cubicBezTo>
                <a:cubicBezTo>
                  <a:pt x="564693" y="781897"/>
                  <a:pt x="211910" y="753771"/>
                  <a:pt x="0" y="770776"/>
                </a:cubicBezTo>
                <a:cubicBezTo>
                  <a:pt x="2643" y="609225"/>
                  <a:pt x="16008" y="480540"/>
                  <a:pt x="0" y="369972"/>
                </a:cubicBezTo>
                <a:cubicBezTo>
                  <a:pt x="-16008" y="259404"/>
                  <a:pt x="-10028" y="98457"/>
                  <a:pt x="0" y="0"/>
                </a:cubicBezTo>
                <a:close/>
              </a:path>
              <a:path extrusionOk="0" h="770776" w="2888730">
                <a:moveTo>
                  <a:pt x="0" y="0"/>
                </a:moveTo>
                <a:cubicBezTo>
                  <a:pt x="239447" y="-3946"/>
                  <a:pt x="354738" y="-4931"/>
                  <a:pt x="548859" y="0"/>
                </a:cubicBezTo>
                <a:cubicBezTo>
                  <a:pt x="742980" y="4931"/>
                  <a:pt x="848923" y="1816"/>
                  <a:pt x="1039943" y="0"/>
                </a:cubicBezTo>
                <a:cubicBezTo>
                  <a:pt x="1230963" y="-1816"/>
                  <a:pt x="1478707" y="-19195"/>
                  <a:pt x="1675463" y="0"/>
                </a:cubicBezTo>
                <a:cubicBezTo>
                  <a:pt x="1872219" y="19195"/>
                  <a:pt x="1973688" y="14505"/>
                  <a:pt x="2224322" y="0"/>
                </a:cubicBezTo>
                <a:cubicBezTo>
                  <a:pt x="2474956" y="-14505"/>
                  <a:pt x="2600944" y="-6858"/>
                  <a:pt x="2888730" y="0"/>
                </a:cubicBezTo>
                <a:cubicBezTo>
                  <a:pt x="2906156" y="171514"/>
                  <a:pt x="2894350" y="252882"/>
                  <a:pt x="2888730" y="400804"/>
                </a:cubicBezTo>
                <a:cubicBezTo>
                  <a:pt x="2883110" y="548726"/>
                  <a:pt x="2887152" y="673398"/>
                  <a:pt x="2888730" y="770776"/>
                </a:cubicBezTo>
                <a:cubicBezTo>
                  <a:pt x="2691894" y="781760"/>
                  <a:pt x="2574444" y="770147"/>
                  <a:pt x="2310984" y="770776"/>
                </a:cubicBezTo>
                <a:cubicBezTo>
                  <a:pt x="2047524" y="771405"/>
                  <a:pt x="1973685" y="755648"/>
                  <a:pt x="1819900" y="770776"/>
                </a:cubicBezTo>
                <a:cubicBezTo>
                  <a:pt x="1666115" y="785904"/>
                  <a:pt x="1441041" y="781288"/>
                  <a:pt x="1242154" y="770776"/>
                </a:cubicBezTo>
                <a:cubicBezTo>
                  <a:pt x="1043267" y="760264"/>
                  <a:pt x="924577" y="757731"/>
                  <a:pt x="664408" y="770776"/>
                </a:cubicBezTo>
                <a:cubicBezTo>
                  <a:pt x="404239" y="783821"/>
                  <a:pt x="259758" y="770496"/>
                  <a:pt x="0" y="770776"/>
                </a:cubicBezTo>
                <a:cubicBezTo>
                  <a:pt x="-16436" y="670050"/>
                  <a:pt x="1669" y="550638"/>
                  <a:pt x="0" y="369972"/>
                </a:cubicBezTo>
                <a:cubicBezTo>
                  <a:pt x="-1669" y="189306"/>
                  <a:pt x="9319" y="76784"/>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FR" sz="1000">
                <a:solidFill>
                  <a:srgbClr val="F1662D"/>
                </a:solidFill>
                <a:latin typeface="Arial"/>
                <a:ea typeface="Arial"/>
                <a:cs typeface="Arial"/>
                <a:sym typeface="Arial"/>
              </a:rPr>
              <a:t>Les Rallyes Bio territoires par Bio N-A</a:t>
            </a:r>
            <a:endParaRPr/>
          </a:p>
          <a:p>
            <a:pPr indent="0" lvl="0" marL="0" marR="0" rtl="0" algn="ctr">
              <a:spcBef>
                <a:spcPts val="0"/>
              </a:spcBef>
              <a:spcAft>
                <a:spcPts val="0"/>
              </a:spcAft>
              <a:buNone/>
            </a:pPr>
            <a:r>
              <a:rPr lang="fr-FR" sz="1000">
                <a:solidFill>
                  <a:srgbClr val="F1662D"/>
                </a:solidFill>
                <a:latin typeface="Arial"/>
                <a:ea typeface="Arial"/>
                <a:cs typeface="Arial"/>
                <a:sym typeface="Arial"/>
              </a:rPr>
              <a:t>8 journées divisées en 4 étapes pour aller à la rencontre des acteurs des filières bio locales</a:t>
            </a:r>
            <a:endParaRPr sz="1000">
              <a:solidFill>
                <a:srgbClr val="F1662D"/>
              </a:solidFill>
              <a:latin typeface="Arial"/>
              <a:ea typeface="Arial"/>
              <a:cs typeface="Arial"/>
              <a:sym typeface="Arial"/>
            </a:endParaRPr>
          </a:p>
        </p:txBody>
      </p:sp>
      <p:sp>
        <p:nvSpPr>
          <p:cNvPr id="852" name="Google Shape;852;p17"/>
          <p:cNvSpPr/>
          <p:nvPr/>
        </p:nvSpPr>
        <p:spPr>
          <a:xfrm>
            <a:off x="5323229" y="3267611"/>
            <a:ext cx="2784388" cy="623496"/>
          </a:xfrm>
          <a:custGeom>
            <a:rect b="b" l="l" r="r" t="t"/>
            <a:pathLst>
              <a:path extrusionOk="0" fill="none" h="623496" w="2784388">
                <a:moveTo>
                  <a:pt x="0" y="0"/>
                </a:moveTo>
                <a:cubicBezTo>
                  <a:pt x="260610" y="3927"/>
                  <a:pt x="475874" y="-25585"/>
                  <a:pt x="668253" y="0"/>
                </a:cubicBezTo>
                <a:cubicBezTo>
                  <a:pt x="860632" y="25585"/>
                  <a:pt x="1149262" y="-4316"/>
                  <a:pt x="1364350" y="0"/>
                </a:cubicBezTo>
                <a:cubicBezTo>
                  <a:pt x="1579438" y="4316"/>
                  <a:pt x="1784162" y="8445"/>
                  <a:pt x="2060447" y="0"/>
                </a:cubicBezTo>
                <a:cubicBezTo>
                  <a:pt x="2336732" y="-8445"/>
                  <a:pt x="2628717" y="-16081"/>
                  <a:pt x="2784388" y="0"/>
                </a:cubicBezTo>
                <a:cubicBezTo>
                  <a:pt x="2774359" y="241517"/>
                  <a:pt x="2762793" y="413187"/>
                  <a:pt x="2784388" y="623496"/>
                </a:cubicBezTo>
                <a:cubicBezTo>
                  <a:pt x="2579177" y="631656"/>
                  <a:pt x="2417811" y="605309"/>
                  <a:pt x="2088291" y="623496"/>
                </a:cubicBezTo>
                <a:cubicBezTo>
                  <a:pt x="1758771" y="641683"/>
                  <a:pt x="1699095" y="633493"/>
                  <a:pt x="1447882" y="623496"/>
                </a:cubicBezTo>
                <a:cubicBezTo>
                  <a:pt x="1196669" y="613499"/>
                  <a:pt x="1061568" y="594783"/>
                  <a:pt x="807473" y="623496"/>
                </a:cubicBezTo>
                <a:cubicBezTo>
                  <a:pt x="553378" y="652209"/>
                  <a:pt x="272497" y="624872"/>
                  <a:pt x="0" y="623496"/>
                </a:cubicBezTo>
                <a:cubicBezTo>
                  <a:pt x="-21684" y="323830"/>
                  <a:pt x="-23435" y="295975"/>
                  <a:pt x="0" y="0"/>
                </a:cubicBezTo>
                <a:close/>
              </a:path>
              <a:path extrusionOk="0" h="623496" w="2784388">
                <a:moveTo>
                  <a:pt x="0" y="0"/>
                </a:moveTo>
                <a:cubicBezTo>
                  <a:pt x="314547" y="-8115"/>
                  <a:pt x="430602" y="-23978"/>
                  <a:pt x="668253" y="0"/>
                </a:cubicBezTo>
                <a:cubicBezTo>
                  <a:pt x="905904" y="23978"/>
                  <a:pt x="1107280" y="26061"/>
                  <a:pt x="1280818" y="0"/>
                </a:cubicBezTo>
                <a:cubicBezTo>
                  <a:pt x="1454356" y="-26061"/>
                  <a:pt x="1881422" y="12129"/>
                  <a:pt x="2032603" y="0"/>
                </a:cubicBezTo>
                <a:cubicBezTo>
                  <a:pt x="2183785" y="-12129"/>
                  <a:pt x="2551674" y="-23123"/>
                  <a:pt x="2784388" y="0"/>
                </a:cubicBezTo>
                <a:cubicBezTo>
                  <a:pt x="2768318" y="210311"/>
                  <a:pt x="2801584" y="446287"/>
                  <a:pt x="2784388" y="623496"/>
                </a:cubicBezTo>
                <a:cubicBezTo>
                  <a:pt x="2552801" y="652130"/>
                  <a:pt x="2379183" y="655309"/>
                  <a:pt x="2143979" y="623496"/>
                </a:cubicBezTo>
                <a:cubicBezTo>
                  <a:pt x="1908775" y="591683"/>
                  <a:pt x="1817541" y="621955"/>
                  <a:pt x="1503570" y="623496"/>
                </a:cubicBezTo>
                <a:cubicBezTo>
                  <a:pt x="1189599" y="625037"/>
                  <a:pt x="1017690" y="644479"/>
                  <a:pt x="751785" y="623496"/>
                </a:cubicBezTo>
                <a:cubicBezTo>
                  <a:pt x="485881" y="602513"/>
                  <a:pt x="240096" y="651410"/>
                  <a:pt x="0" y="623496"/>
                </a:cubicBezTo>
                <a:cubicBezTo>
                  <a:pt x="-25353" y="448110"/>
                  <a:pt x="9395" y="220725"/>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000">
                <a:solidFill>
                  <a:srgbClr val="F1662D"/>
                </a:solidFill>
                <a:latin typeface="Arial"/>
                <a:ea typeface="Arial"/>
                <a:cs typeface="Arial"/>
                <a:sym typeface="Arial"/>
              </a:rPr>
              <a:t>La</a:t>
            </a:r>
            <a:r>
              <a:rPr b="1" lang="fr-FR" sz="1000">
                <a:solidFill>
                  <a:srgbClr val="F1662D"/>
                </a:solidFill>
                <a:latin typeface="Arial"/>
                <a:ea typeface="Arial"/>
                <a:cs typeface="Arial"/>
                <a:sym typeface="Arial"/>
              </a:rPr>
              <a:t> « Toile alimentaire » </a:t>
            </a:r>
            <a:r>
              <a:rPr lang="fr-FR" sz="1000">
                <a:solidFill>
                  <a:srgbClr val="F1662D"/>
                </a:solidFill>
                <a:latin typeface="Arial"/>
                <a:ea typeface="Arial"/>
                <a:cs typeface="Arial"/>
                <a:sym typeface="Arial"/>
              </a:rPr>
              <a:t>et les </a:t>
            </a:r>
            <a:r>
              <a:rPr b="1" lang="fr-FR" sz="1000">
                <a:solidFill>
                  <a:srgbClr val="F1662D"/>
                </a:solidFill>
                <a:latin typeface="Arial"/>
                <a:ea typeface="Arial"/>
                <a:cs typeface="Arial"/>
                <a:sym typeface="Arial"/>
              </a:rPr>
              <a:t>RDV thématiques des « pro du PAT » </a:t>
            </a:r>
            <a:r>
              <a:rPr lang="fr-FR" sz="1000">
                <a:solidFill>
                  <a:srgbClr val="F1662D"/>
                </a:solidFill>
                <a:latin typeface="Arial"/>
                <a:ea typeface="Arial"/>
                <a:cs typeface="Arial"/>
                <a:sym typeface="Arial"/>
              </a:rPr>
              <a:t>de la CU du Havre Seine Métropole </a:t>
            </a:r>
            <a:endParaRPr sz="1000">
              <a:solidFill>
                <a:srgbClr val="F1662D"/>
              </a:solidFill>
              <a:latin typeface="Arial"/>
              <a:ea typeface="Arial"/>
              <a:cs typeface="Arial"/>
              <a:sym typeface="Arial"/>
            </a:endParaRPr>
          </a:p>
        </p:txBody>
      </p:sp>
      <p:sp>
        <p:nvSpPr>
          <p:cNvPr descr="Ligne fléchée : incurvée sens des aiguilles d’une montre contour" id="853" name="Google Shape;853;p17"/>
          <p:cNvSpPr/>
          <p:nvPr/>
        </p:nvSpPr>
        <p:spPr>
          <a:xfrm flipH="1" rot="4258949">
            <a:off x="3701402" y="484953"/>
            <a:ext cx="227536" cy="1668288"/>
          </a:xfrm>
          <a:custGeom>
            <a:rect b="b" l="l" r="r" t="t"/>
            <a:pathLst>
              <a:path extrusionOk="0" h="843780" w="362456">
                <a:moveTo>
                  <a:pt x="356132" y="843780"/>
                </a:moveTo>
                <a:cubicBezTo>
                  <a:pt x="359621" y="843787"/>
                  <a:pt x="362453" y="838842"/>
                  <a:pt x="362456" y="832736"/>
                </a:cubicBezTo>
                <a:cubicBezTo>
                  <a:pt x="362458" y="828248"/>
                  <a:pt x="360911" y="824203"/>
                  <a:pt x="358539" y="822498"/>
                </a:cubicBezTo>
                <a:cubicBezTo>
                  <a:pt x="299325" y="779478"/>
                  <a:pt x="245468" y="716671"/>
                  <a:pt x="199984" y="637589"/>
                </a:cubicBezTo>
                <a:cubicBezTo>
                  <a:pt x="134843" y="525781"/>
                  <a:pt x="63550" y="331530"/>
                  <a:pt x="91876" y="39799"/>
                </a:cubicBezTo>
                <a:cubicBezTo>
                  <a:pt x="91894" y="39747"/>
                  <a:pt x="91933" y="39731"/>
                  <a:pt x="91963" y="39763"/>
                </a:cubicBezTo>
                <a:cubicBezTo>
                  <a:pt x="91971" y="39772"/>
                  <a:pt x="91978" y="39784"/>
                  <a:pt x="91983" y="39799"/>
                </a:cubicBezTo>
                <a:lnTo>
                  <a:pt x="168496" y="138114"/>
                </a:lnTo>
                <a:cubicBezTo>
                  <a:pt x="171006" y="142356"/>
                  <a:pt x="166213" y="118755"/>
                  <a:pt x="164675" y="116116"/>
                </a:cubicBezTo>
                <a:cubicBezTo>
                  <a:pt x="163137" y="113477"/>
                  <a:pt x="161630" y="126561"/>
                  <a:pt x="159266" y="122277"/>
                </a:cubicBezTo>
                <a:cubicBezTo>
                  <a:pt x="127681" y="66998"/>
                  <a:pt x="120555" y="58516"/>
                  <a:pt x="88970" y="3237"/>
                </a:cubicBezTo>
                <a:cubicBezTo>
                  <a:pt x="86503" y="-1079"/>
                  <a:pt x="82504" y="-1079"/>
                  <a:pt x="80038" y="3237"/>
                </a:cubicBezTo>
                <a:lnTo>
                  <a:pt x="1011" y="139515"/>
                </a:lnTo>
                <a:cubicBezTo>
                  <a:pt x="-1412" y="143907"/>
                  <a:pt x="1216" y="140650"/>
                  <a:pt x="1745" y="140767"/>
                </a:cubicBezTo>
                <a:cubicBezTo>
                  <a:pt x="2274" y="140884"/>
                  <a:pt x="1739" y="144354"/>
                  <a:pt x="4187" y="140216"/>
                </a:cubicBezTo>
                <a:lnTo>
                  <a:pt x="79349" y="35708"/>
                </a:lnTo>
                <a:cubicBezTo>
                  <a:pt x="79373" y="35664"/>
                  <a:pt x="79413" y="35663"/>
                  <a:pt x="79438" y="35705"/>
                </a:cubicBezTo>
                <a:cubicBezTo>
                  <a:pt x="79454" y="35731"/>
                  <a:pt x="79461" y="35770"/>
                  <a:pt x="79456" y="35808"/>
                </a:cubicBezTo>
                <a:cubicBezTo>
                  <a:pt x="50120" y="337080"/>
                  <a:pt x="123814" y="537821"/>
                  <a:pt x="191115" y="653399"/>
                </a:cubicBezTo>
                <a:cubicBezTo>
                  <a:pt x="237766" y="734472"/>
                  <a:pt x="293000" y="798854"/>
                  <a:pt x="353726" y="842940"/>
                </a:cubicBezTo>
                <a:cubicBezTo>
                  <a:pt x="354489" y="843491"/>
                  <a:pt x="355307" y="843776"/>
                  <a:pt x="356132" y="843780"/>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descr="Ligne fléchée : incurvée sens des aiguilles d’une montre contour" id="854" name="Google Shape;854;p17"/>
          <p:cNvSpPr/>
          <p:nvPr/>
        </p:nvSpPr>
        <p:spPr>
          <a:xfrm rot="4937635">
            <a:off x="3447582" y="2001975"/>
            <a:ext cx="219207" cy="1447715"/>
          </a:xfrm>
          <a:custGeom>
            <a:rect b="b" l="l" r="r" t="t"/>
            <a:pathLst>
              <a:path extrusionOk="0" h="1142215" w="500103">
                <a:moveTo>
                  <a:pt x="491544" y="1142215"/>
                </a:moveTo>
                <a:cubicBezTo>
                  <a:pt x="496266" y="1142224"/>
                  <a:pt x="500099" y="1135529"/>
                  <a:pt x="500103" y="1127263"/>
                </a:cubicBezTo>
                <a:cubicBezTo>
                  <a:pt x="500107" y="1121189"/>
                  <a:pt x="498012" y="1115713"/>
                  <a:pt x="494801" y="1113405"/>
                </a:cubicBezTo>
                <a:cubicBezTo>
                  <a:pt x="414644" y="1055170"/>
                  <a:pt x="341739" y="970149"/>
                  <a:pt x="280167" y="863096"/>
                </a:cubicBezTo>
                <a:cubicBezTo>
                  <a:pt x="191987" y="711743"/>
                  <a:pt x="95479" y="448787"/>
                  <a:pt x="133822" y="53875"/>
                </a:cubicBezTo>
                <a:cubicBezTo>
                  <a:pt x="133847" y="53805"/>
                  <a:pt x="133900" y="53784"/>
                  <a:pt x="133940" y="53827"/>
                </a:cubicBezTo>
                <a:cubicBezTo>
                  <a:pt x="133951" y="53839"/>
                  <a:pt x="133961" y="53856"/>
                  <a:pt x="133967" y="53875"/>
                </a:cubicBezTo>
                <a:lnTo>
                  <a:pt x="224333" y="201238"/>
                </a:lnTo>
                <a:cubicBezTo>
                  <a:pt x="227730" y="206980"/>
                  <a:pt x="232458" y="205276"/>
                  <a:pt x="234752" y="204826"/>
                </a:cubicBezTo>
                <a:cubicBezTo>
                  <a:pt x="237046" y="204376"/>
                  <a:pt x="241297" y="204339"/>
                  <a:pt x="238096" y="198539"/>
                </a:cubicBezTo>
                <a:lnTo>
                  <a:pt x="129889" y="4382"/>
                </a:lnTo>
                <a:cubicBezTo>
                  <a:pt x="126549" y="-1461"/>
                  <a:pt x="121136" y="-1461"/>
                  <a:pt x="117797" y="4382"/>
                </a:cubicBezTo>
                <a:lnTo>
                  <a:pt x="1235" y="205133"/>
                </a:lnTo>
                <a:cubicBezTo>
                  <a:pt x="-2047" y="211079"/>
                  <a:pt x="1938" y="225627"/>
                  <a:pt x="4788" y="227616"/>
                </a:cubicBezTo>
                <a:cubicBezTo>
                  <a:pt x="7638" y="229605"/>
                  <a:pt x="15024" y="222666"/>
                  <a:pt x="18338" y="217065"/>
                </a:cubicBezTo>
                <a:cubicBezTo>
                  <a:pt x="56753" y="149832"/>
                  <a:pt x="78450" y="115570"/>
                  <a:pt x="116865" y="48337"/>
                </a:cubicBezTo>
                <a:cubicBezTo>
                  <a:pt x="116898" y="48278"/>
                  <a:pt x="116951" y="48276"/>
                  <a:pt x="116986" y="48333"/>
                </a:cubicBezTo>
                <a:cubicBezTo>
                  <a:pt x="117007" y="48369"/>
                  <a:pt x="117016" y="48421"/>
                  <a:pt x="117011" y="48472"/>
                </a:cubicBezTo>
                <a:cubicBezTo>
                  <a:pt x="77299" y="456300"/>
                  <a:pt x="177057" y="728041"/>
                  <a:pt x="268161" y="884497"/>
                </a:cubicBezTo>
                <a:cubicBezTo>
                  <a:pt x="331312" y="994246"/>
                  <a:pt x="406081" y="1081398"/>
                  <a:pt x="488286" y="1141077"/>
                </a:cubicBezTo>
                <a:cubicBezTo>
                  <a:pt x="489319" y="1141823"/>
                  <a:pt x="490426" y="1142209"/>
                  <a:pt x="491544" y="1142215"/>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descr="Ligne fléchée : incurvée sens des aiguilles d’une montre contour" id="855" name="Google Shape;855;p17"/>
          <p:cNvSpPr/>
          <p:nvPr/>
        </p:nvSpPr>
        <p:spPr>
          <a:xfrm flipH="1" rot="4634965">
            <a:off x="4209666" y="3070716"/>
            <a:ext cx="267865" cy="1365771"/>
          </a:xfrm>
          <a:custGeom>
            <a:rect b="b" l="l" r="r" t="t"/>
            <a:pathLst>
              <a:path extrusionOk="0" h="1142215" w="500103">
                <a:moveTo>
                  <a:pt x="491544" y="1142215"/>
                </a:moveTo>
                <a:cubicBezTo>
                  <a:pt x="496266" y="1142224"/>
                  <a:pt x="500099" y="1135529"/>
                  <a:pt x="500103" y="1127263"/>
                </a:cubicBezTo>
                <a:cubicBezTo>
                  <a:pt x="500107" y="1121189"/>
                  <a:pt x="498012" y="1115713"/>
                  <a:pt x="494801" y="1113405"/>
                </a:cubicBezTo>
                <a:cubicBezTo>
                  <a:pt x="414644" y="1055170"/>
                  <a:pt x="341739" y="970149"/>
                  <a:pt x="280167" y="863096"/>
                </a:cubicBezTo>
                <a:cubicBezTo>
                  <a:pt x="191987" y="711743"/>
                  <a:pt x="95479" y="448787"/>
                  <a:pt x="133822" y="53875"/>
                </a:cubicBezTo>
                <a:cubicBezTo>
                  <a:pt x="133847" y="53805"/>
                  <a:pt x="133900" y="53784"/>
                  <a:pt x="133940" y="53827"/>
                </a:cubicBezTo>
                <a:cubicBezTo>
                  <a:pt x="133951" y="53839"/>
                  <a:pt x="133961" y="53856"/>
                  <a:pt x="133967" y="53875"/>
                </a:cubicBezTo>
                <a:lnTo>
                  <a:pt x="224333" y="201238"/>
                </a:lnTo>
                <a:cubicBezTo>
                  <a:pt x="227730" y="206980"/>
                  <a:pt x="232458" y="205276"/>
                  <a:pt x="234752" y="204826"/>
                </a:cubicBezTo>
                <a:cubicBezTo>
                  <a:pt x="237046" y="204376"/>
                  <a:pt x="241297" y="204339"/>
                  <a:pt x="238096" y="198539"/>
                </a:cubicBezTo>
                <a:lnTo>
                  <a:pt x="129889" y="4382"/>
                </a:lnTo>
                <a:cubicBezTo>
                  <a:pt x="126549" y="-1461"/>
                  <a:pt x="121136" y="-1461"/>
                  <a:pt x="117797" y="4382"/>
                </a:cubicBezTo>
                <a:lnTo>
                  <a:pt x="1235" y="205133"/>
                </a:lnTo>
                <a:cubicBezTo>
                  <a:pt x="-2047" y="211079"/>
                  <a:pt x="1938" y="225627"/>
                  <a:pt x="4788" y="227616"/>
                </a:cubicBezTo>
                <a:cubicBezTo>
                  <a:pt x="7638" y="229605"/>
                  <a:pt x="15024" y="222666"/>
                  <a:pt x="18338" y="217065"/>
                </a:cubicBezTo>
                <a:cubicBezTo>
                  <a:pt x="56753" y="149832"/>
                  <a:pt x="78450" y="115570"/>
                  <a:pt x="116865" y="48337"/>
                </a:cubicBezTo>
                <a:cubicBezTo>
                  <a:pt x="116898" y="48278"/>
                  <a:pt x="116951" y="48276"/>
                  <a:pt x="116986" y="48333"/>
                </a:cubicBezTo>
                <a:cubicBezTo>
                  <a:pt x="117007" y="48369"/>
                  <a:pt x="117016" y="48421"/>
                  <a:pt x="117011" y="48472"/>
                </a:cubicBezTo>
                <a:cubicBezTo>
                  <a:pt x="77299" y="456300"/>
                  <a:pt x="177057" y="728041"/>
                  <a:pt x="268161" y="884497"/>
                </a:cubicBezTo>
                <a:cubicBezTo>
                  <a:pt x="331312" y="994246"/>
                  <a:pt x="406081" y="1081398"/>
                  <a:pt x="488286" y="1141077"/>
                </a:cubicBezTo>
                <a:cubicBezTo>
                  <a:pt x="489319" y="1141823"/>
                  <a:pt x="490426" y="1142209"/>
                  <a:pt x="491544" y="1142215"/>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856" name="Google Shape;856;p17"/>
          <p:cNvSpPr/>
          <p:nvPr/>
        </p:nvSpPr>
        <p:spPr>
          <a:xfrm>
            <a:off x="5213972" y="4107660"/>
            <a:ext cx="1893219" cy="770587"/>
          </a:xfrm>
          <a:custGeom>
            <a:rect b="b" l="l" r="r" t="t"/>
            <a:pathLst>
              <a:path extrusionOk="0" fill="none" h="770587" w="1893219">
                <a:moveTo>
                  <a:pt x="0" y="0"/>
                </a:moveTo>
                <a:cubicBezTo>
                  <a:pt x="203679" y="22784"/>
                  <a:pt x="432084" y="-1615"/>
                  <a:pt x="612141" y="0"/>
                </a:cubicBezTo>
                <a:cubicBezTo>
                  <a:pt x="792198" y="1615"/>
                  <a:pt x="1082580" y="-12297"/>
                  <a:pt x="1243214" y="0"/>
                </a:cubicBezTo>
                <a:cubicBezTo>
                  <a:pt x="1403848" y="12297"/>
                  <a:pt x="1609905" y="-20945"/>
                  <a:pt x="1893219" y="0"/>
                </a:cubicBezTo>
                <a:cubicBezTo>
                  <a:pt x="1909786" y="77587"/>
                  <a:pt x="1910315" y="212179"/>
                  <a:pt x="1893219" y="385294"/>
                </a:cubicBezTo>
                <a:cubicBezTo>
                  <a:pt x="1876123" y="558409"/>
                  <a:pt x="1884725" y="609618"/>
                  <a:pt x="1893219" y="770587"/>
                </a:cubicBezTo>
                <a:cubicBezTo>
                  <a:pt x="1723697" y="779753"/>
                  <a:pt x="1492348" y="763795"/>
                  <a:pt x="1262146" y="770587"/>
                </a:cubicBezTo>
                <a:cubicBezTo>
                  <a:pt x="1031944" y="777379"/>
                  <a:pt x="824928" y="742817"/>
                  <a:pt x="668937" y="770587"/>
                </a:cubicBezTo>
                <a:cubicBezTo>
                  <a:pt x="512946" y="798357"/>
                  <a:pt x="229516" y="743382"/>
                  <a:pt x="0" y="770587"/>
                </a:cubicBezTo>
                <a:cubicBezTo>
                  <a:pt x="-17161" y="688387"/>
                  <a:pt x="-8572" y="485533"/>
                  <a:pt x="0" y="392999"/>
                </a:cubicBezTo>
                <a:cubicBezTo>
                  <a:pt x="8572" y="300465"/>
                  <a:pt x="-18844" y="195941"/>
                  <a:pt x="0" y="0"/>
                </a:cubicBezTo>
                <a:close/>
              </a:path>
              <a:path extrusionOk="0" h="770587" w="1893219">
                <a:moveTo>
                  <a:pt x="0" y="0"/>
                </a:moveTo>
                <a:cubicBezTo>
                  <a:pt x="198493" y="28352"/>
                  <a:pt x="387323" y="-10581"/>
                  <a:pt x="612141" y="0"/>
                </a:cubicBezTo>
                <a:cubicBezTo>
                  <a:pt x="836959" y="10581"/>
                  <a:pt x="902102" y="27492"/>
                  <a:pt x="1186417" y="0"/>
                </a:cubicBezTo>
                <a:cubicBezTo>
                  <a:pt x="1470732" y="-27492"/>
                  <a:pt x="1738949" y="13715"/>
                  <a:pt x="1893219" y="0"/>
                </a:cubicBezTo>
                <a:cubicBezTo>
                  <a:pt x="1908026" y="80751"/>
                  <a:pt x="1910118" y="225111"/>
                  <a:pt x="1893219" y="377588"/>
                </a:cubicBezTo>
                <a:cubicBezTo>
                  <a:pt x="1876320" y="530065"/>
                  <a:pt x="1892856" y="600144"/>
                  <a:pt x="1893219" y="770587"/>
                </a:cubicBezTo>
                <a:cubicBezTo>
                  <a:pt x="1615765" y="764797"/>
                  <a:pt x="1583158" y="743142"/>
                  <a:pt x="1300010" y="770587"/>
                </a:cubicBezTo>
                <a:cubicBezTo>
                  <a:pt x="1016862" y="798032"/>
                  <a:pt x="919526" y="788392"/>
                  <a:pt x="706802" y="770587"/>
                </a:cubicBezTo>
                <a:cubicBezTo>
                  <a:pt x="494078" y="752782"/>
                  <a:pt x="180679" y="746885"/>
                  <a:pt x="0" y="770587"/>
                </a:cubicBezTo>
                <a:cubicBezTo>
                  <a:pt x="-2885" y="642022"/>
                  <a:pt x="-14709" y="580220"/>
                  <a:pt x="0" y="408411"/>
                </a:cubicBezTo>
                <a:cubicBezTo>
                  <a:pt x="14709" y="236602"/>
                  <a:pt x="12512" y="196313"/>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000">
                <a:solidFill>
                  <a:srgbClr val="F1662D"/>
                </a:solidFill>
                <a:latin typeface="Arial"/>
                <a:ea typeface="Arial"/>
                <a:cs typeface="Arial"/>
                <a:sym typeface="Arial"/>
              </a:rPr>
              <a:t>Marque et gamme locale</a:t>
            </a:r>
            <a:endParaRPr/>
          </a:p>
          <a:p>
            <a:pPr indent="0" lvl="0" marL="0" marR="0" rtl="0" algn="ctr">
              <a:spcBef>
                <a:spcPts val="0"/>
              </a:spcBef>
              <a:spcAft>
                <a:spcPts val="0"/>
              </a:spcAft>
              <a:buNone/>
            </a:pPr>
            <a:r>
              <a:rPr lang="fr-FR" sz="1000">
                <a:solidFill>
                  <a:srgbClr val="F1662D"/>
                </a:solidFill>
                <a:latin typeface="Arial"/>
                <a:ea typeface="Arial"/>
                <a:cs typeface="Arial"/>
                <a:sym typeface="Arial"/>
              </a:rPr>
              <a:t>Mutualisation d’outil de transformation </a:t>
            </a:r>
            <a:endParaRPr/>
          </a:p>
          <a:p>
            <a:pPr indent="0" lvl="0" marL="0" marR="0" rtl="0" algn="ctr">
              <a:spcBef>
                <a:spcPts val="0"/>
              </a:spcBef>
              <a:spcAft>
                <a:spcPts val="0"/>
              </a:spcAft>
              <a:buNone/>
            </a:pPr>
            <a:r>
              <a:rPr lang="fr-FR" sz="1000">
                <a:solidFill>
                  <a:srgbClr val="F1662D"/>
                </a:solidFill>
                <a:latin typeface="Arial"/>
                <a:ea typeface="Arial"/>
                <a:cs typeface="Arial"/>
                <a:sym typeface="Arial"/>
              </a:rPr>
              <a:t>Contrats tripartites</a:t>
            </a:r>
            <a:endParaRPr/>
          </a:p>
          <a:p>
            <a:pPr indent="0" lvl="0" marL="0" marR="0" rtl="0" algn="ctr">
              <a:spcBef>
                <a:spcPts val="0"/>
              </a:spcBef>
              <a:spcAft>
                <a:spcPts val="0"/>
              </a:spcAft>
              <a:buNone/>
            </a:pPr>
            <a:r>
              <a:rPr lang="fr-FR" sz="1000">
                <a:solidFill>
                  <a:srgbClr val="F1662D"/>
                </a:solidFill>
                <a:latin typeface="Arial"/>
                <a:ea typeface="Arial"/>
                <a:cs typeface="Arial"/>
                <a:sym typeface="Arial"/>
              </a:rPr>
              <a:t>GIEE </a:t>
            </a:r>
            <a:endParaRPr/>
          </a:p>
        </p:txBody>
      </p:sp>
      <p:sp>
        <p:nvSpPr>
          <p:cNvPr id="857" name="Google Shape;857;p17"/>
          <p:cNvSpPr/>
          <p:nvPr/>
        </p:nvSpPr>
        <p:spPr>
          <a:xfrm flipH="1">
            <a:off x="7725909" y="4299857"/>
            <a:ext cx="1273629" cy="740456"/>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58" name="Google Shape;858;p17"/>
          <p:cNvSpPr/>
          <p:nvPr/>
        </p:nvSpPr>
        <p:spPr>
          <a:xfrm>
            <a:off x="8294820" y="4455071"/>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59" name="Google Shape;859;p17"/>
          <p:cNvSpPr txBox="1"/>
          <p:nvPr>
            <p:ph idx="12" type="sldNum"/>
          </p:nvPr>
        </p:nvSpPr>
        <p:spPr>
          <a:xfrm>
            <a:off x="6345648" y="4733822"/>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id="860" name="Google Shape;860;p17"/>
          <p:cNvSpPr/>
          <p:nvPr/>
        </p:nvSpPr>
        <p:spPr>
          <a:xfrm>
            <a:off x="2821050" y="1685558"/>
            <a:ext cx="3333356" cy="449545"/>
          </a:xfrm>
          <a:custGeom>
            <a:rect b="b" l="l" r="r" t="t"/>
            <a:pathLst>
              <a:path extrusionOk="0" fill="none" h="449545" w="3333356">
                <a:moveTo>
                  <a:pt x="0" y="0"/>
                </a:moveTo>
                <a:cubicBezTo>
                  <a:pt x="215748" y="-25395"/>
                  <a:pt x="403468" y="7272"/>
                  <a:pt x="633338" y="0"/>
                </a:cubicBezTo>
                <a:cubicBezTo>
                  <a:pt x="863208" y="-7272"/>
                  <a:pt x="985647" y="-4764"/>
                  <a:pt x="1300009" y="0"/>
                </a:cubicBezTo>
                <a:cubicBezTo>
                  <a:pt x="1614371" y="4764"/>
                  <a:pt x="1788447" y="13252"/>
                  <a:pt x="2000014" y="0"/>
                </a:cubicBezTo>
                <a:cubicBezTo>
                  <a:pt x="2211581" y="-13252"/>
                  <a:pt x="2483649" y="-6129"/>
                  <a:pt x="2700018" y="0"/>
                </a:cubicBezTo>
                <a:cubicBezTo>
                  <a:pt x="2916387" y="6129"/>
                  <a:pt x="3168469" y="-18476"/>
                  <a:pt x="3333356" y="0"/>
                </a:cubicBezTo>
                <a:cubicBezTo>
                  <a:pt x="3318345" y="133026"/>
                  <a:pt x="3347880" y="331228"/>
                  <a:pt x="3333356" y="449545"/>
                </a:cubicBezTo>
                <a:cubicBezTo>
                  <a:pt x="2969856" y="460159"/>
                  <a:pt x="2826396" y="455506"/>
                  <a:pt x="2600018" y="449545"/>
                </a:cubicBezTo>
                <a:cubicBezTo>
                  <a:pt x="2373640" y="443584"/>
                  <a:pt x="2104251" y="428575"/>
                  <a:pt x="1866679" y="449545"/>
                </a:cubicBezTo>
                <a:cubicBezTo>
                  <a:pt x="1629107" y="470515"/>
                  <a:pt x="1431060" y="459746"/>
                  <a:pt x="1200008" y="449545"/>
                </a:cubicBezTo>
                <a:cubicBezTo>
                  <a:pt x="968956" y="439344"/>
                  <a:pt x="390071" y="468100"/>
                  <a:pt x="0" y="449545"/>
                </a:cubicBezTo>
                <a:cubicBezTo>
                  <a:pt x="3103" y="224816"/>
                  <a:pt x="-1452" y="91790"/>
                  <a:pt x="0" y="0"/>
                </a:cubicBezTo>
                <a:close/>
              </a:path>
              <a:path extrusionOk="0" h="449545" w="3333356">
                <a:moveTo>
                  <a:pt x="0" y="0"/>
                </a:moveTo>
                <a:cubicBezTo>
                  <a:pt x="129552" y="-6710"/>
                  <a:pt x="412240" y="-17810"/>
                  <a:pt x="633338" y="0"/>
                </a:cubicBezTo>
                <a:cubicBezTo>
                  <a:pt x="854436" y="17810"/>
                  <a:pt x="982560" y="-17046"/>
                  <a:pt x="1200008" y="0"/>
                </a:cubicBezTo>
                <a:cubicBezTo>
                  <a:pt x="1417456" y="17046"/>
                  <a:pt x="1725380" y="8817"/>
                  <a:pt x="1933346" y="0"/>
                </a:cubicBezTo>
                <a:cubicBezTo>
                  <a:pt x="2141312" y="-8817"/>
                  <a:pt x="2274882" y="18068"/>
                  <a:pt x="2566684" y="0"/>
                </a:cubicBezTo>
                <a:cubicBezTo>
                  <a:pt x="2858486" y="-18068"/>
                  <a:pt x="3115996" y="23557"/>
                  <a:pt x="3333356" y="0"/>
                </a:cubicBezTo>
                <a:cubicBezTo>
                  <a:pt x="3327591" y="141387"/>
                  <a:pt x="3344956" y="263818"/>
                  <a:pt x="3333356" y="449545"/>
                </a:cubicBezTo>
                <a:cubicBezTo>
                  <a:pt x="3011309" y="459066"/>
                  <a:pt x="2922217" y="457958"/>
                  <a:pt x="2666685" y="449545"/>
                </a:cubicBezTo>
                <a:cubicBezTo>
                  <a:pt x="2411153" y="441132"/>
                  <a:pt x="2231906" y="436912"/>
                  <a:pt x="1933346" y="449545"/>
                </a:cubicBezTo>
                <a:cubicBezTo>
                  <a:pt x="1634786" y="462178"/>
                  <a:pt x="1626620" y="467947"/>
                  <a:pt x="1366676" y="449545"/>
                </a:cubicBezTo>
                <a:cubicBezTo>
                  <a:pt x="1106732" y="431144"/>
                  <a:pt x="903275" y="450941"/>
                  <a:pt x="700005" y="449545"/>
                </a:cubicBezTo>
                <a:cubicBezTo>
                  <a:pt x="496735" y="448149"/>
                  <a:pt x="315759" y="416464"/>
                  <a:pt x="0" y="449545"/>
                </a:cubicBezTo>
                <a:cubicBezTo>
                  <a:pt x="-3156" y="253931"/>
                  <a:pt x="16726" y="204540"/>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000">
                <a:solidFill>
                  <a:srgbClr val="F1662D"/>
                </a:solidFill>
                <a:latin typeface="Arial"/>
                <a:ea typeface="Arial"/>
                <a:cs typeface="Arial"/>
                <a:sym typeface="Arial"/>
              </a:rPr>
              <a:t>Les </a:t>
            </a:r>
            <a:r>
              <a:rPr b="1" lang="fr-FR" sz="1000">
                <a:solidFill>
                  <a:srgbClr val="F1662D"/>
                </a:solidFill>
                <a:latin typeface="Arial"/>
                <a:ea typeface="Arial"/>
                <a:cs typeface="Arial"/>
                <a:sym typeface="Arial"/>
              </a:rPr>
              <a:t>rencontres économiques </a:t>
            </a:r>
            <a:r>
              <a:rPr lang="fr-FR" sz="1000">
                <a:solidFill>
                  <a:srgbClr val="F1662D"/>
                </a:solidFill>
                <a:latin typeface="Arial"/>
                <a:ea typeface="Arial"/>
                <a:cs typeface="Arial"/>
                <a:sym typeface="Arial"/>
              </a:rPr>
              <a:t>du PETR Haute Lande</a:t>
            </a:r>
            <a:endParaRPr/>
          </a:p>
          <a:p>
            <a:pPr indent="0" lvl="0" marL="0" marR="0" rtl="0" algn="ctr">
              <a:spcBef>
                <a:spcPts val="0"/>
              </a:spcBef>
              <a:spcAft>
                <a:spcPts val="0"/>
              </a:spcAft>
              <a:buNone/>
            </a:pPr>
            <a:r>
              <a:rPr lang="fr-FR" sz="1000">
                <a:solidFill>
                  <a:srgbClr val="F1662D"/>
                </a:solidFill>
                <a:latin typeface="Arial"/>
                <a:ea typeface="Arial"/>
                <a:cs typeface="Arial"/>
                <a:sym typeface="Arial"/>
              </a:rPr>
              <a:t>Lien entre une filière économique et territoire</a:t>
            </a:r>
            <a:endParaRPr sz="1050">
              <a:solidFill>
                <a:srgbClr val="F1662D"/>
              </a:solidFill>
              <a:latin typeface="Arial"/>
              <a:ea typeface="Arial"/>
              <a:cs typeface="Arial"/>
              <a:sym typeface="Arial"/>
            </a:endParaRPr>
          </a:p>
        </p:txBody>
      </p:sp>
      <p:sp>
        <p:nvSpPr>
          <p:cNvPr id="861" name="Google Shape;861;p17"/>
          <p:cNvSpPr/>
          <p:nvPr/>
        </p:nvSpPr>
        <p:spPr>
          <a:xfrm>
            <a:off x="4573707" y="2304981"/>
            <a:ext cx="2784389" cy="666342"/>
          </a:xfrm>
          <a:custGeom>
            <a:rect b="b" l="l" r="r" t="t"/>
            <a:pathLst>
              <a:path extrusionOk="0" fill="none" h="666342" w="2784389">
                <a:moveTo>
                  <a:pt x="0" y="0"/>
                </a:moveTo>
                <a:cubicBezTo>
                  <a:pt x="260610" y="3927"/>
                  <a:pt x="475874" y="-25585"/>
                  <a:pt x="668253" y="0"/>
                </a:cubicBezTo>
                <a:cubicBezTo>
                  <a:pt x="860632" y="25585"/>
                  <a:pt x="1147512" y="-7883"/>
                  <a:pt x="1364351" y="0"/>
                </a:cubicBezTo>
                <a:cubicBezTo>
                  <a:pt x="1581190" y="7883"/>
                  <a:pt x="1784163" y="8445"/>
                  <a:pt x="2060448" y="0"/>
                </a:cubicBezTo>
                <a:cubicBezTo>
                  <a:pt x="2336733" y="-8445"/>
                  <a:pt x="2628718" y="-16081"/>
                  <a:pt x="2784389" y="0"/>
                </a:cubicBezTo>
                <a:cubicBezTo>
                  <a:pt x="2805193" y="266329"/>
                  <a:pt x="2798592" y="468043"/>
                  <a:pt x="2784389" y="666342"/>
                </a:cubicBezTo>
                <a:cubicBezTo>
                  <a:pt x="2579178" y="674502"/>
                  <a:pt x="2417812" y="648155"/>
                  <a:pt x="2088292" y="666342"/>
                </a:cubicBezTo>
                <a:cubicBezTo>
                  <a:pt x="1758772" y="684529"/>
                  <a:pt x="1699482" y="677671"/>
                  <a:pt x="1447882" y="666342"/>
                </a:cubicBezTo>
                <a:cubicBezTo>
                  <a:pt x="1196282" y="655014"/>
                  <a:pt x="1061568" y="637629"/>
                  <a:pt x="807473" y="666342"/>
                </a:cubicBezTo>
                <a:cubicBezTo>
                  <a:pt x="553378" y="695055"/>
                  <a:pt x="272497" y="667718"/>
                  <a:pt x="0" y="666342"/>
                </a:cubicBezTo>
                <a:cubicBezTo>
                  <a:pt x="31432" y="519027"/>
                  <a:pt x="-13329" y="289241"/>
                  <a:pt x="0" y="0"/>
                </a:cubicBezTo>
                <a:close/>
              </a:path>
              <a:path extrusionOk="0" h="666342" w="2784389">
                <a:moveTo>
                  <a:pt x="0" y="0"/>
                </a:moveTo>
                <a:cubicBezTo>
                  <a:pt x="314547" y="-8115"/>
                  <a:pt x="430602" y="-23978"/>
                  <a:pt x="668253" y="0"/>
                </a:cubicBezTo>
                <a:cubicBezTo>
                  <a:pt x="905904" y="23978"/>
                  <a:pt x="1102055" y="21317"/>
                  <a:pt x="1280819" y="0"/>
                </a:cubicBezTo>
                <a:cubicBezTo>
                  <a:pt x="1459583" y="-21317"/>
                  <a:pt x="1881423" y="12129"/>
                  <a:pt x="2032604" y="0"/>
                </a:cubicBezTo>
                <a:cubicBezTo>
                  <a:pt x="2183786" y="-12129"/>
                  <a:pt x="2551675" y="-23123"/>
                  <a:pt x="2784389" y="0"/>
                </a:cubicBezTo>
                <a:cubicBezTo>
                  <a:pt x="2776115" y="203296"/>
                  <a:pt x="2764479" y="482392"/>
                  <a:pt x="2784389" y="666342"/>
                </a:cubicBezTo>
                <a:cubicBezTo>
                  <a:pt x="2552802" y="694976"/>
                  <a:pt x="2379184" y="698155"/>
                  <a:pt x="2143980" y="666342"/>
                </a:cubicBezTo>
                <a:cubicBezTo>
                  <a:pt x="1908776" y="634529"/>
                  <a:pt x="1817600" y="666381"/>
                  <a:pt x="1503570" y="666342"/>
                </a:cubicBezTo>
                <a:cubicBezTo>
                  <a:pt x="1189540" y="666304"/>
                  <a:pt x="1017690" y="687325"/>
                  <a:pt x="751785" y="666342"/>
                </a:cubicBezTo>
                <a:cubicBezTo>
                  <a:pt x="485881" y="645359"/>
                  <a:pt x="240096" y="694256"/>
                  <a:pt x="0" y="666342"/>
                </a:cubicBezTo>
                <a:cubicBezTo>
                  <a:pt x="-7033" y="370114"/>
                  <a:pt x="-11061" y="321980"/>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FR" sz="1000">
                <a:solidFill>
                  <a:srgbClr val="F1662D"/>
                </a:solidFill>
                <a:latin typeface="Arial"/>
                <a:ea typeface="Arial"/>
                <a:cs typeface="Arial"/>
                <a:sym typeface="Arial"/>
              </a:rPr>
              <a:t>Journées Portes ouvertes </a:t>
            </a:r>
            <a:r>
              <a:rPr lang="fr-FR" sz="1000">
                <a:solidFill>
                  <a:srgbClr val="F1662D"/>
                </a:solidFill>
                <a:latin typeface="Arial"/>
                <a:ea typeface="Arial"/>
                <a:cs typeface="Arial"/>
                <a:sym typeface="Arial"/>
              </a:rPr>
              <a:t>avec</a:t>
            </a:r>
            <a:r>
              <a:rPr b="1" lang="fr-FR" sz="1000">
                <a:solidFill>
                  <a:srgbClr val="F1662D"/>
                </a:solidFill>
                <a:latin typeface="Arial"/>
                <a:ea typeface="Arial"/>
                <a:cs typeface="Arial"/>
                <a:sym typeface="Arial"/>
              </a:rPr>
              <a:t> </a:t>
            </a:r>
            <a:r>
              <a:rPr lang="fr-FR" sz="1000">
                <a:solidFill>
                  <a:srgbClr val="F1662D"/>
                </a:solidFill>
                <a:latin typeface="Arial"/>
                <a:ea typeface="Arial"/>
                <a:cs typeface="Arial"/>
                <a:sym typeface="Arial"/>
              </a:rPr>
              <a:t>l’opération</a:t>
            </a:r>
            <a:r>
              <a:rPr b="1" lang="fr-FR" sz="1000">
                <a:solidFill>
                  <a:srgbClr val="F1662D"/>
                </a:solidFill>
                <a:latin typeface="Arial"/>
                <a:ea typeface="Arial"/>
                <a:cs typeface="Arial"/>
                <a:sym typeface="Arial"/>
              </a:rPr>
              <a:t> #Découvrezcequevousmangez </a:t>
            </a:r>
            <a:r>
              <a:rPr lang="fr-FR" sz="1000">
                <a:solidFill>
                  <a:srgbClr val="F1662D"/>
                </a:solidFill>
                <a:latin typeface="Arial"/>
                <a:ea typeface="Arial"/>
                <a:cs typeface="Arial"/>
                <a:sym typeface="Arial"/>
              </a:rPr>
              <a:t>de l’Association Régionale des Industries Alimentaires </a:t>
            </a:r>
            <a:endParaRPr/>
          </a:p>
        </p:txBody>
      </p:sp>
      <p:sp>
        <p:nvSpPr>
          <p:cNvPr descr="Ligne fléchée : incurvée sens des aiguilles d’une montre contour" id="862" name="Google Shape;862;p17"/>
          <p:cNvSpPr/>
          <p:nvPr/>
        </p:nvSpPr>
        <p:spPr>
          <a:xfrm flipH="1" rot="3886131">
            <a:off x="2137413" y="1755905"/>
            <a:ext cx="245345" cy="850785"/>
          </a:xfrm>
          <a:custGeom>
            <a:rect b="b" l="l" r="r" t="t"/>
            <a:pathLst>
              <a:path extrusionOk="0" h="1142215" w="500103">
                <a:moveTo>
                  <a:pt x="491544" y="1142215"/>
                </a:moveTo>
                <a:cubicBezTo>
                  <a:pt x="496266" y="1142224"/>
                  <a:pt x="500099" y="1135529"/>
                  <a:pt x="500103" y="1127263"/>
                </a:cubicBezTo>
                <a:cubicBezTo>
                  <a:pt x="500107" y="1121189"/>
                  <a:pt x="498012" y="1115713"/>
                  <a:pt x="494801" y="1113405"/>
                </a:cubicBezTo>
                <a:cubicBezTo>
                  <a:pt x="414644" y="1055170"/>
                  <a:pt x="341739" y="970149"/>
                  <a:pt x="280167" y="863096"/>
                </a:cubicBezTo>
                <a:cubicBezTo>
                  <a:pt x="191987" y="711743"/>
                  <a:pt x="95479" y="448787"/>
                  <a:pt x="133822" y="53875"/>
                </a:cubicBezTo>
                <a:cubicBezTo>
                  <a:pt x="133847" y="53805"/>
                  <a:pt x="133900" y="53784"/>
                  <a:pt x="133940" y="53827"/>
                </a:cubicBezTo>
                <a:cubicBezTo>
                  <a:pt x="133951" y="53839"/>
                  <a:pt x="133961" y="53856"/>
                  <a:pt x="133967" y="53875"/>
                </a:cubicBezTo>
                <a:lnTo>
                  <a:pt x="224333" y="201238"/>
                </a:lnTo>
                <a:cubicBezTo>
                  <a:pt x="227730" y="206980"/>
                  <a:pt x="232458" y="205276"/>
                  <a:pt x="234752" y="204826"/>
                </a:cubicBezTo>
                <a:cubicBezTo>
                  <a:pt x="237046" y="204376"/>
                  <a:pt x="241297" y="204339"/>
                  <a:pt x="238096" y="198539"/>
                </a:cubicBezTo>
                <a:lnTo>
                  <a:pt x="129889" y="4382"/>
                </a:lnTo>
                <a:cubicBezTo>
                  <a:pt x="126549" y="-1461"/>
                  <a:pt x="121136" y="-1461"/>
                  <a:pt x="117797" y="4382"/>
                </a:cubicBezTo>
                <a:lnTo>
                  <a:pt x="1235" y="205133"/>
                </a:lnTo>
                <a:cubicBezTo>
                  <a:pt x="-2047" y="211079"/>
                  <a:pt x="1938" y="225627"/>
                  <a:pt x="4788" y="227616"/>
                </a:cubicBezTo>
                <a:cubicBezTo>
                  <a:pt x="7638" y="229605"/>
                  <a:pt x="15024" y="222666"/>
                  <a:pt x="18338" y="217065"/>
                </a:cubicBezTo>
                <a:cubicBezTo>
                  <a:pt x="56753" y="149832"/>
                  <a:pt x="78450" y="115570"/>
                  <a:pt x="116865" y="48337"/>
                </a:cubicBezTo>
                <a:cubicBezTo>
                  <a:pt x="116898" y="48278"/>
                  <a:pt x="116951" y="48276"/>
                  <a:pt x="116986" y="48333"/>
                </a:cubicBezTo>
                <a:cubicBezTo>
                  <a:pt x="117007" y="48369"/>
                  <a:pt x="117016" y="48421"/>
                  <a:pt x="117011" y="48472"/>
                </a:cubicBezTo>
                <a:cubicBezTo>
                  <a:pt x="77299" y="456300"/>
                  <a:pt x="177057" y="728041"/>
                  <a:pt x="268161" y="884497"/>
                </a:cubicBezTo>
                <a:cubicBezTo>
                  <a:pt x="331312" y="994246"/>
                  <a:pt x="406081" y="1081398"/>
                  <a:pt x="488286" y="1141077"/>
                </a:cubicBezTo>
                <a:cubicBezTo>
                  <a:pt x="489319" y="1141823"/>
                  <a:pt x="490426" y="1142209"/>
                  <a:pt x="491544" y="1142215"/>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descr="Ligne fléchée : incurvée sens des aiguilles d’une montre contour" id="863" name="Google Shape;863;p17"/>
          <p:cNvSpPr/>
          <p:nvPr/>
        </p:nvSpPr>
        <p:spPr>
          <a:xfrm flipH="1" rot="4729840">
            <a:off x="4672347" y="4311481"/>
            <a:ext cx="151089" cy="674436"/>
          </a:xfrm>
          <a:custGeom>
            <a:rect b="b" l="l" r="r" t="t"/>
            <a:pathLst>
              <a:path extrusionOk="0" h="1142215" w="500103">
                <a:moveTo>
                  <a:pt x="491544" y="1142215"/>
                </a:moveTo>
                <a:cubicBezTo>
                  <a:pt x="496266" y="1142224"/>
                  <a:pt x="500099" y="1135529"/>
                  <a:pt x="500103" y="1127263"/>
                </a:cubicBezTo>
                <a:cubicBezTo>
                  <a:pt x="500107" y="1121189"/>
                  <a:pt x="498012" y="1115713"/>
                  <a:pt x="494801" y="1113405"/>
                </a:cubicBezTo>
                <a:cubicBezTo>
                  <a:pt x="414644" y="1055170"/>
                  <a:pt x="341739" y="970149"/>
                  <a:pt x="280167" y="863096"/>
                </a:cubicBezTo>
                <a:cubicBezTo>
                  <a:pt x="191987" y="711743"/>
                  <a:pt x="95479" y="448787"/>
                  <a:pt x="133822" y="53875"/>
                </a:cubicBezTo>
                <a:cubicBezTo>
                  <a:pt x="133847" y="53805"/>
                  <a:pt x="133900" y="53784"/>
                  <a:pt x="133940" y="53827"/>
                </a:cubicBezTo>
                <a:cubicBezTo>
                  <a:pt x="133951" y="53839"/>
                  <a:pt x="133961" y="53856"/>
                  <a:pt x="133967" y="53875"/>
                </a:cubicBezTo>
                <a:lnTo>
                  <a:pt x="224333" y="201238"/>
                </a:lnTo>
                <a:cubicBezTo>
                  <a:pt x="227730" y="206980"/>
                  <a:pt x="232458" y="205276"/>
                  <a:pt x="234752" y="204826"/>
                </a:cubicBezTo>
                <a:cubicBezTo>
                  <a:pt x="237046" y="204376"/>
                  <a:pt x="241297" y="204339"/>
                  <a:pt x="238096" y="198539"/>
                </a:cubicBezTo>
                <a:lnTo>
                  <a:pt x="129889" y="4382"/>
                </a:lnTo>
                <a:cubicBezTo>
                  <a:pt x="126549" y="-1461"/>
                  <a:pt x="121136" y="-1461"/>
                  <a:pt x="117797" y="4382"/>
                </a:cubicBezTo>
                <a:lnTo>
                  <a:pt x="1235" y="205133"/>
                </a:lnTo>
                <a:cubicBezTo>
                  <a:pt x="-2047" y="211079"/>
                  <a:pt x="1938" y="225627"/>
                  <a:pt x="4788" y="227616"/>
                </a:cubicBezTo>
                <a:cubicBezTo>
                  <a:pt x="7638" y="229605"/>
                  <a:pt x="15024" y="222666"/>
                  <a:pt x="18338" y="217065"/>
                </a:cubicBezTo>
                <a:cubicBezTo>
                  <a:pt x="56753" y="149832"/>
                  <a:pt x="78450" y="115570"/>
                  <a:pt x="116865" y="48337"/>
                </a:cubicBezTo>
                <a:cubicBezTo>
                  <a:pt x="116898" y="48278"/>
                  <a:pt x="116951" y="48276"/>
                  <a:pt x="116986" y="48333"/>
                </a:cubicBezTo>
                <a:cubicBezTo>
                  <a:pt x="117007" y="48369"/>
                  <a:pt x="117016" y="48421"/>
                  <a:pt x="117011" y="48472"/>
                </a:cubicBezTo>
                <a:cubicBezTo>
                  <a:pt x="77299" y="456300"/>
                  <a:pt x="177057" y="728041"/>
                  <a:pt x="268161" y="884497"/>
                </a:cubicBezTo>
                <a:cubicBezTo>
                  <a:pt x="331312" y="994246"/>
                  <a:pt x="406081" y="1081398"/>
                  <a:pt x="488286" y="1141077"/>
                </a:cubicBezTo>
                <a:cubicBezTo>
                  <a:pt x="489319" y="1141823"/>
                  <a:pt x="490426" y="1142209"/>
                  <a:pt x="491544" y="1142215"/>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4" st="1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5" st="1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6" st="1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7" st="1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8" st="1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19" st="1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20" st="2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21" st="2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8">
                                            <p:txEl>
                                              <p:pRg end="22" st="2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7" name="Shape 867"/>
        <p:cNvGrpSpPr/>
        <p:nvPr/>
      </p:nvGrpSpPr>
      <p:grpSpPr>
        <a:xfrm>
          <a:off x="0" y="0"/>
          <a:ext cx="0" cy="0"/>
          <a:chOff x="0" y="0"/>
          <a:chExt cx="0" cy="0"/>
        </a:xfrm>
      </p:grpSpPr>
      <p:sp>
        <p:nvSpPr>
          <p:cNvPr id="868" name="Google Shape;868;p18"/>
          <p:cNvSpPr txBox="1"/>
          <p:nvPr/>
        </p:nvSpPr>
        <p:spPr>
          <a:xfrm>
            <a:off x="-345017" y="173584"/>
            <a:ext cx="9690100"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1C1847"/>
              </a:buClr>
              <a:buSzPts val="1700"/>
              <a:buFont typeface="Arial"/>
              <a:buAutoNum type="alphaUcPeriod" startAt="2"/>
            </a:pPr>
            <a:r>
              <a:rPr lang="fr-FR" sz="1700">
                <a:solidFill>
                  <a:srgbClr val="1C1847"/>
                </a:solidFill>
                <a:latin typeface="Arial"/>
                <a:ea typeface="Arial"/>
                <a:cs typeface="Arial"/>
                <a:sym typeface="Arial"/>
              </a:rPr>
              <a:t>DES PISTES DE TRAVAIL À UNE ÉCHELLE SUPRA-LOCALE</a:t>
            </a:r>
            <a:endParaRPr/>
          </a:p>
        </p:txBody>
      </p:sp>
      <p:sp>
        <p:nvSpPr>
          <p:cNvPr id="869" name="Google Shape;869;p18"/>
          <p:cNvSpPr/>
          <p:nvPr/>
        </p:nvSpPr>
        <p:spPr>
          <a:xfrm flipH="1">
            <a:off x="7725909" y="4299857"/>
            <a:ext cx="1273629" cy="740456"/>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70" name="Google Shape;870;p18"/>
          <p:cNvSpPr/>
          <p:nvPr/>
        </p:nvSpPr>
        <p:spPr>
          <a:xfrm>
            <a:off x="8294820" y="4455071"/>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871" name="Google Shape;871;p18"/>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872" name="Google Shape;872;p18"/>
          <p:cNvSpPr txBox="1"/>
          <p:nvPr/>
        </p:nvSpPr>
        <p:spPr>
          <a:xfrm>
            <a:off x="326720" y="1643836"/>
            <a:ext cx="5296990" cy="212365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Indicateurs </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Mieux concevoir objectifs </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Données percutantes pour les opérateurs économiques</a:t>
            </a:r>
            <a:endParaRPr/>
          </a:p>
          <a:p>
            <a:pPr indent="0" lvl="2" marL="914400" marR="0" rtl="0" algn="l">
              <a:spcBef>
                <a:spcPts val="0"/>
              </a:spcBef>
              <a:spcAft>
                <a:spcPts val="0"/>
              </a:spcAft>
              <a:buNone/>
            </a:pPr>
            <a:r>
              <a:rPr b="0" i="0" lang="fr-FR" sz="1200" u="none" cap="none" strike="noStrike">
                <a:solidFill>
                  <a:srgbClr val="1C1847"/>
                </a:solidFill>
                <a:latin typeface="Arial"/>
                <a:ea typeface="Arial"/>
                <a:cs typeface="Arial"/>
                <a:sym typeface="Arial"/>
              </a:rPr>
              <a:t>🡪 Soutien d’une ingénierie supra-locale</a:t>
            </a:r>
            <a:endParaRPr b="0" i="0" sz="1200" u="none" cap="none" strike="noStrike">
              <a:solidFill>
                <a:srgbClr val="1C1847"/>
              </a:solidFill>
              <a:latin typeface="Arial"/>
              <a:ea typeface="Arial"/>
              <a:cs typeface="Arial"/>
              <a:sym typeface="Arial"/>
            </a:endParaRPr>
          </a:p>
          <a:p>
            <a:pPr indent="0" lvl="0" marL="0" marR="0" rtl="0" algn="l">
              <a:spcBef>
                <a:spcPts val="0"/>
              </a:spcBef>
              <a:spcAft>
                <a:spcPts val="0"/>
              </a:spcAft>
              <a:buNone/>
            </a:pPr>
            <a:r>
              <a:t/>
            </a:r>
            <a:endParaRPr b="1" sz="1300">
              <a:solidFill>
                <a:srgbClr val="548C2F"/>
              </a:solidFill>
              <a:latin typeface="Arial"/>
              <a:ea typeface="Arial"/>
              <a:cs typeface="Arial"/>
              <a:sym typeface="Arial"/>
            </a:endParaRPr>
          </a:p>
          <a:p>
            <a:pPr indent="0" lvl="1" marL="457200" marR="0" rtl="0" algn="l">
              <a:spcBef>
                <a:spcPts val="0"/>
              </a:spcBef>
              <a:spcAft>
                <a:spcPts val="0"/>
              </a:spcAft>
              <a:buNone/>
            </a:pPr>
            <a:r>
              <a:t/>
            </a:r>
            <a:endParaRPr b="0" i="0" sz="1300" u="none" cap="none" strike="noStrike">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Formation </a:t>
            </a:r>
            <a:r>
              <a:rPr lang="fr-FR" sz="1300">
                <a:solidFill>
                  <a:srgbClr val="548C2F"/>
                </a:solidFill>
                <a:latin typeface="Arial"/>
                <a:ea typeface="Arial"/>
                <a:cs typeface="Arial"/>
                <a:sym typeface="Arial"/>
              </a:rPr>
              <a:t>/ </a:t>
            </a:r>
            <a:r>
              <a:rPr b="1" lang="fr-FR" sz="1300">
                <a:solidFill>
                  <a:srgbClr val="548C2F"/>
                </a:solidFill>
                <a:latin typeface="Arial"/>
                <a:ea typeface="Arial"/>
                <a:cs typeface="Arial"/>
                <a:sym typeface="Arial"/>
              </a:rPr>
              <a:t>accompagnement</a:t>
            </a:r>
            <a:r>
              <a:rPr lang="fr-FR" sz="1300">
                <a:solidFill>
                  <a:srgbClr val="548C2F"/>
                </a:solidFill>
                <a:latin typeface="Arial"/>
                <a:ea typeface="Arial"/>
                <a:cs typeface="Arial"/>
                <a:sym typeface="Arial"/>
              </a:rPr>
              <a:t> des porteurs de DAT </a:t>
            </a:r>
            <a:endParaRPr/>
          </a:p>
          <a:p>
            <a:pPr indent="0" lvl="0" marL="0" marR="0" rtl="0" algn="l">
              <a:spcBef>
                <a:spcPts val="0"/>
              </a:spcBef>
              <a:spcAft>
                <a:spcPts val="0"/>
              </a:spcAft>
              <a:buNone/>
            </a:pPr>
            <a:r>
              <a:t/>
            </a:r>
            <a:endParaRPr sz="1300">
              <a:solidFill>
                <a:srgbClr val="548C2F"/>
              </a:solidFill>
              <a:latin typeface="Arial"/>
              <a:ea typeface="Arial"/>
              <a:cs typeface="Arial"/>
              <a:sym typeface="Arial"/>
            </a:endParaRPr>
          </a:p>
          <a:p>
            <a:pPr indent="-203200" lvl="1" marL="742950" marR="0" rtl="0" algn="l">
              <a:spcBef>
                <a:spcPts val="0"/>
              </a:spcBef>
              <a:spcAft>
                <a:spcPts val="0"/>
              </a:spcAft>
              <a:buClr>
                <a:schemeClr val="dk1"/>
              </a:buClr>
              <a:buSzPts val="1300"/>
              <a:buFont typeface="Arial"/>
              <a:buNone/>
            </a:pPr>
            <a:r>
              <a:t/>
            </a:r>
            <a:endParaRPr b="0" i="0" sz="1300" u="none" cap="none" strike="noStrike">
              <a:solidFill>
                <a:srgbClr val="548C2F"/>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873" name="Google Shape;873;p18"/>
          <p:cNvSpPr/>
          <p:nvPr/>
        </p:nvSpPr>
        <p:spPr>
          <a:xfrm>
            <a:off x="0" y="4711398"/>
            <a:ext cx="1805354" cy="310662"/>
          </a:xfrm>
          <a:custGeom>
            <a:rect b="b" l="l" r="r" t="t"/>
            <a:pathLst>
              <a:path extrusionOk="0" h="310662" w="1805354">
                <a:moveTo>
                  <a:pt x="5862" y="0"/>
                </a:moveTo>
                <a:lnTo>
                  <a:pt x="1805354" y="0"/>
                </a:lnTo>
                <a:lnTo>
                  <a:pt x="1617785" y="310662"/>
                </a:lnTo>
                <a:lnTo>
                  <a:pt x="0" y="310662"/>
                </a:lnTo>
                <a:lnTo>
                  <a:pt x="5862" y="0"/>
                </a:lnTo>
                <a:close/>
              </a:path>
            </a:pathLst>
          </a:cu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74" name="Google Shape;874;p18"/>
          <p:cNvSpPr/>
          <p:nvPr/>
        </p:nvSpPr>
        <p:spPr>
          <a:xfrm rot="-7204193">
            <a:off x="625284" y="4628943"/>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875" name="Google Shape;875;p18"/>
          <p:cNvGrpSpPr/>
          <p:nvPr/>
        </p:nvGrpSpPr>
        <p:grpSpPr>
          <a:xfrm>
            <a:off x="5597972" y="1319842"/>
            <a:ext cx="2696848" cy="2318498"/>
            <a:chOff x="2884017" y="1738760"/>
            <a:chExt cx="2804818" cy="2415606"/>
          </a:xfrm>
        </p:grpSpPr>
        <p:sp>
          <p:nvSpPr>
            <p:cNvPr id="876" name="Google Shape;876;p18"/>
            <p:cNvSpPr/>
            <p:nvPr/>
          </p:nvSpPr>
          <p:spPr>
            <a:xfrm>
              <a:off x="2884017" y="4150915"/>
              <a:ext cx="2794529" cy="3451"/>
            </a:xfrm>
            <a:custGeom>
              <a:rect b="b" l="l" r="r" t="t"/>
              <a:pathLst>
                <a:path extrusionOk="0" h="108" w="87452">
                  <a:moveTo>
                    <a:pt x="43732" y="0"/>
                  </a:moveTo>
                  <a:cubicBezTo>
                    <a:pt x="19574" y="0"/>
                    <a:pt x="1" y="24"/>
                    <a:pt x="1" y="60"/>
                  </a:cubicBezTo>
                  <a:cubicBezTo>
                    <a:pt x="1" y="84"/>
                    <a:pt x="19586" y="107"/>
                    <a:pt x="43732" y="107"/>
                  </a:cubicBezTo>
                  <a:cubicBezTo>
                    <a:pt x="67866" y="107"/>
                    <a:pt x="87452" y="84"/>
                    <a:pt x="87452" y="60"/>
                  </a:cubicBezTo>
                  <a:cubicBezTo>
                    <a:pt x="87452" y="24"/>
                    <a:pt x="67878" y="0"/>
                    <a:pt x="43732"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77" name="Google Shape;877;p18"/>
            <p:cNvSpPr/>
            <p:nvPr/>
          </p:nvSpPr>
          <p:spPr>
            <a:xfrm>
              <a:off x="2992440" y="1740677"/>
              <a:ext cx="1759314" cy="1153959"/>
            </a:xfrm>
            <a:custGeom>
              <a:rect b="b" l="l" r="r" t="t"/>
              <a:pathLst>
                <a:path extrusionOk="0" h="36112" w="55056">
                  <a:moveTo>
                    <a:pt x="1" y="0"/>
                  </a:moveTo>
                  <a:lnTo>
                    <a:pt x="1" y="36112"/>
                  </a:lnTo>
                  <a:lnTo>
                    <a:pt x="55055" y="36112"/>
                  </a:lnTo>
                  <a:lnTo>
                    <a:pt x="55055" y="0"/>
                  </a:lnTo>
                  <a:close/>
                </a:path>
              </a:pathLst>
            </a:custGeom>
            <a:solidFill>
              <a:srgbClr val="F9F9F9"/>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78" name="Google Shape;878;p18"/>
            <p:cNvSpPr/>
            <p:nvPr/>
          </p:nvSpPr>
          <p:spPr>
            <a:xfrm>
              <a:off x="2991322" y="1738760"/>
              <a:ext cx="1761935" cy="1157027"/>
            </a:xfrm>
            <a:custGeom>
              <a:rect b="b" l="l" r="r" t="t"/>
              <a:pathLst>
                <a:path extrusionOk="0" h="36208" w="55138">
                  <a:moveTo>
                    <a:pt x="55043" y="108"/>
                  </a:moveTo>
                  <a:cubicBezTo>
                    <a:pt x="55066" y="21917"/>
                    <a:pt x="55090" y="35590"/>
                    <a:pt x="55090" y="36160"/>
                  </a:cubicBezTo>
                  <a:lnTo>
                    <a:pt x="55090" y="36160"/>
                  </a:lnTo>
                  <a:lnTo>
                    <a:pt x="95" y="36112"/>
                  </a:lnTo>
                  <a:lnTo>
                    <a:pt x="95" y="36112"/>
                  </a:lnTo>
                  <a:lnTo>
                    <a:pt x="95" y="108"/>
                  </a:lnTo>
                  <a:close/>
                  <a:moveTo>
                    <a:pt x="0" y="1"/>
                  </a:moveTo>
                  <a:lnTo>
                    <a:pt x="0" y="60"/>
                  </a:lnTo>
                  <a:lnTo>
                    <a:pt x="0" y="36160"/>
                  </a:lnTo>
                  <a:lnTo>
                    <a:pt x="0" y="36208"/>
                  </a:lnTo>
                  <a:lnTo>
                    <a:pt x="48" y="36208"/>
                  </a:lnTo>
                  <a:lnTo>
                    <a:pt x="55090" y="36160"/>
                  </a:lnTo>
                  <a:lnTo>
                    <a:pt x="55090" y="36160"/>
                  </a:lnTo>
                  <a:cubicBezTo>
                    <a:pt x="55090" y="36165"/>
                    <a:pt x="55090" y="36169"/>
                    <a:pt x="55090" y="36172"/>
                  </a:cubicBezTo>
                  <a:cubicBezTo>
                    <a:pt x="55090" y="35827"/>
                    <a:pt x="55102" y="22087"/>
                    <a:pt x="55138" y="60"/>
                  </a:cubicBezTo>
                  <a:lnTo>
                    <a:pt x="55138" y="13"/>
                  </a:lnTo>
                  <a:lnTo>
                    <a:pt x="55102" y="13"/>
                  </a:lnTo>
                  <a:lnTo>
                    <a:pt x="60" y="1"/>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79" name="Google Shape;879;p18"/>
            <p:cNvSpPr/>
            <p:nvPr/>
          </p:nvSpPr>
          <p:spPr>
            <a:xfrm>
              <a:off x="3529284" y="2377956"/>
              <a:ext cx="173899" cy="169713"/>
            </a:xfrm>
            <a:custGeom>
              <a:rect b="b" l="l" r="r" t="t"/>
              <a:pathLst>
                <a:path extrusionOk="0" h="5311" w="5442">
                  <a:moveTo>
                    <a:pt x="24" y="0"/>
                  </a:moveTo>
                  <a:lnTo>
                    <a:pt x="1" y="5310"/>
                  </a:lnTo>
                  <a:lnTo>
                    <a:pt x="24" y="5310"/>
                  </a:lnTo>
                  <a:cubicBezTo>
                    <a:pt x="2965" y="5310"/>
                    <a:pt x="5406" y="2965"/>
                    <a:pt x="5442" y="84"/>
                  </a:cubicBezTo>
                  <a:lnTo>
                    <a:pt x="24" y="0"/>
                  </a:ln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0" name="Google Shape;880;p18"/>
            <p:cNvSpPr/>
            <p:nvPr/>
          </p:nvSpPr>
          <p:spPr>
            <a:xfrm>
              <a:off x="3590158" y="2481426"/>
              <a:ext cx="226018" cy="131303"/>
            </a:xfrm>
            <a:custGeom>
              <a:rect b="b" l="l" r="r" t="t"/>
              <a:pathLst>
                <a:path extrusionOk="0" h="4109" w="7073">
                  <a:moveTo>
                    <a:pt x="155" y="13"/>
                  </a:moveTo>
                  <a:cubicBezTo>
                    <a:pt x="108" y="13"/>
                    <a:pt x="48" y="13"/>
                    <a:pt x="1" y="25"/>
                  </a:cubicBezTo>
                  <a:lnTo>
                    <a:pt x="155" y="25"/>
                  </a:lnTo>
                  <a:lnTo>
                    <a:pt x="608" y="13"/>
                  </a:lnTo>
                  <a:close/>
                  <a:moveTo>
                    <a:pt x="2191" y="1"/>
                  </a:moveTo>
                  <a:lnTo>
                    <a:pt x="608" y="13"/>
                  </a:lnTo>
                  <a:lnTo>
                    <a:pt x="2177" y="24"/>
                  </a:lnTo>
                  <a:lnTo>
                    <a:pt x="2177" y="24"/>
                  </a:lnTo>
                  <a:lnTo>
                    <a:pt x="3608" y="1846"/>
                  </a:lnTo>
                  <a:cubicBezTo>
                    <a:pt x="4287" y="2703"/>
                    <a:pt x="4918" y="3489"/>
                    <a:pt x="5394" y="4096"/>
                  </a:cubicBezTo>
                  <a:lnTo>
                    <a:pt x="5406" y="4108"/>
                  </a:lnTo>
                  <a:lnTo>
                    <a:pt x="5418" y="4108"/>
                  </a:lnTo>
                  <a:lnTo>
                    <a:pt x="5429" y="4108"/>
                  </a:lnTo>
                  <a:lnTo>
                    <a:pt x="5429" y="4108"/>
                  </a:lnTo>
                  <a:lnTo>
                    <a:pt x="5430" y="4108"/>
                  </a:lnTo>
                  <a:lnTo>
                    <a:pt x="5430" y="4108"/>
                  </a:lnTo>
                  <a:lnTo>
                    <a:pt x="5430" y="4108"/>
                  </a:lnTo>
                  <a:lnTo>
                    <a:pt x="6013" y="4103"/>
                  </a:lnTo>
                  <a:lnTo>
                    <a:pt x="6013" y="4103"/>
                  </a:lnTo>
                  <a:lnTo>
                    <a:pt x="5421" y="4097"/>
                  </a:lnTo>
                  <a:lnTo>
                    <a:pt x="5421" y="4097"/>
                  </a:lnTo>
                  <a:lnTo>
                    <a:pt x="3656" y="1834"/>
                  </a:lnTo>
                  <a:lnTo>
                    <a:pt x="2215" y="13"/>
                  </a:lnTo>
                  <a:lnTo>
                    <a:pt x="2215" y="1"/>
                  </a:lnTo>
                  <a:close/>
                  <a:moveTo>
                    <a:pt x="6632" y="4096"/>
                  </a:moveTo>
                  <a:lnTo>
                    <a:pt x="6013" y="4103"/>
                  </a:lnTo>
                  <a:lnTo>
                    <a:pt x="6013" y="4103"/>
                  </a:lnTo>
                  <a:lnTo>
                    <a:pt x="6609" y="4108"/>
                  </a:lnTo>
                  <a:lnTo>
                    <a:pt x="6942" y="4108"/>
                  </a:lnTo>
                  <a:cubicBezTo>
                    <a:pt x="6990" y="4096"/>
                    <a:pt x="7025" y="4096"/>
                    <a:pt x="7073" y="4096"/>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1" name="Google Shape;881;p18"/>
            <p:cNvSpPr/>
            <p:nvPr/>
          </p:nvSpPr>
          <p:spPr>
            <a:xfrm>
              <a:off x="3766326" y="2630943"/>
              <a:ext cx="111874" cy="2716"/>
            </a:xfrm>
            <a:custGeom>
              <a:rect b="b" l="l" r="r" t="t"/>
              <a:pathLst>
                <a:path extrusionOk="0" h="85" w="3501">
                  <a:moveTo>
                    <a:pt x="1750" y="1"/>
                  </a:moveTo>
                  <a:cubicBezTo>
                    <a:pt x="786" y="1"/>
                    <a:pt x="0" y="25"/>
                    <a:pt x="0" y="37"/>
                  </a:cubicBezTo>
                  <a:cubicBezTo>
                    <a:pt x="0" y="60"/>
                    <a:pt x="786" y="84"/>
                    <a:pt x="1750" y="84"/>
                  </a:cubicBezTo>
                  <a:cubicBezTo>
                    <a:pt x="2715" y="84"/>
                    <a:pt x="3501" y="60"/>
                    <a:pt x="3501" y="37"/>
                  </a:cubicBezTo>
                  <a:cubicBezTo>
                    <a:pt x="3501" y="25"/>
                    <a:pt x="2715" y="1"/>
                    <a:pt x="175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2" name="Google Shape;882;p18"/>
            <p:cNvSpPr/>
            <p:nvPr/>
          </p:nvSpPr>
          <p:spPr>
            <a:xfrm>
              <a:off x="3766326" y="2651874"/>
              <a:ext cx="111874" cy="2716"/>
            </a:xfrm>
            <a:custGeom>
              <a:rect b="b" l="l" r="r" t="t"/>
              <a:pathLst>
                <a:path extrusionOk="0" h="85" w="3501">
                  <a:moveTo>
                    <a:pt x="1750" y="1"/>
                  </a:moveTo>
                  <a:cubicBezTo>
                    <a:pt x="786" y="1"/>
                    <a:pt x="0" y="25"/>
                    <a:pt x="0" y="36"/>
                  </a:cubicBezTo>
                  <a:cubicBezTo>
                    <a:pt x="0" y="60"/>
                    <a:pt x="786" y="84"/>
                    <a:pt x="1750" y="84"/>
                  </a:cubicBezTo>
                  <a:cubicBezTo>
                    <a:pt x="2715" y="84"/>
                    <a:pt x="3501" y="60"/>
                    <a:pt x="3501" y="36"/>
                  </a:cubicBezTo>
                  <a:cubicBezTo>
                    <a:pt x="3501" y="13"/>
                    <a:pt x="2715" y="1"/>
                    <a:pt x="175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3" name="Google Shape;883;p18"/>
            <p:cNvSpPr/>
            <p:nvPr/>
          </p:nvSpPr>
          <p:spPr>
            <a:xfrm>
              <a:off x="3329917" y="2183541"/>
              <a:ext cx="345881" cy="339778"/>
            </a:xfrm>
            <a:custGeom>
              <a:rect b="b" l="l" r="r" t="t"/>
              <a:pathLst>
                <a:path extrusionOk="0" h="10633" w="10824">
                  <a:moveTo>
                    <a:pt x="5406" y="0"/>
                  </a:moveTo>
                  <a:cubicBezTo>
                    <a:pt x="2441" y="0"/>
                    <a:pt x="1" y="2429"/>
                    <a:pt x="1" y="5310"/>
                  </a:cubicBezTo>
                  <a:cubicBezTo>
                    <a:pt x="1" y="8204"/>
                    <a:pt x="2394" y="10585"/>
                    <a:pt x="5335" y="10632"/>
                  </a:cubicBezTo>
                  <a:lnTo>
                    <a:pt x="5406" y="5310"/>
                  </a:lnTo>
                  <a:lnTo>
                    <a:pt x="10823" y="5310"/>
                  </a:lnTo>
                  <a:cubicBezTo>
                    <a:pt x="10823" y="2405"/>
                    <a:pt x="8383" y="0"/>
                    <a:pt x="5406" y="0"/>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4" name="Google Shape;884;p18"/>
            <p:cNvSpPr/>
            <p:nvPr/>
          </p:nvSpPr>
          <p:spPr>
            <a:xfrm>
              <a:off x="3278948" y="2191914"/>
              <a:ext cx="156388" cy="112258"/>
            </a:xfrm>
            <a:custGeom>
              <a:rect b="b" l="l" r="r" t="t"/>
              <a:pathLst>
                <a:path extrusionOk="0" h="3513" w="4894">
                  <a:moveTo>
                    <a:pt x="0" y="0"/>
                  </a:moveTo>
                  <a:cubicBezTo>
                    <a:pt x="48" y="72"/>
                    <a:pt x="107" y="131"/>
                    <a:pt x="167" y="191"/>
                  </a:cubicBezTo>
                  <a:lnTo>
                    <a:pt x="643" y="667"/>
                  </a:lnTo>
                  <a:cubicBezTo>
                    <a:pt x="1048" y="1072"/>
                    <a:pt x="1608" y="1631"/>
                    <a:pt x="2227" y="2238"/>
                  </a:cubicBezTo>
                  <a:lnTo>
                    <a:pt x="3525" y="3501"/>
                  </a:lnTo>
                  <a:lnTo>
                    <a:pt x="3536" y="3512"/>
                  </a:lnTo>
                  <a:lnTo>
                    <a:pt x="3560" y="3512"/>
                  </a:lnTo>
                  <a:lnTo>
                    <a:pt x="4525" y="3381"/>
                  </a:lnTo>
                  <a:lnTo>
                    <a:pt x="4798" y="3334"/>
                  </a:lnTo>
                  <a:cubicBezTo>
                    <a:pt x="4834" y="3334"/>
                    <a:pt x="4858" y="3322"/>
                    <a:pt x="4894" y="3310"/>
                  </a:cubicBezTo>
                  <a:cubicBezTo>
                    <a:pt x="4858" y="3310"/>
                    <a:pt x="4822" y="3310"/>
                    <a:pt x="4798" y="3322"/>
                  </a:cubicBezTo>
                  <a:lnTo>
                    <a:pt x="4525" y="3346"/>
                  </a:lnTo>
                  <a:lnTo>
                    <a:pt x="3570" y="3451"/>
                  </a:lnTo>
                  <a:lnTo>
                    <a:pt x="3570" y="3451"/>
                  </a:lnTo>
                  <a:lnTo>
                    <a:pt x="2286" y="2179"/>
                  </a:lnTo>
                  <a:cubicBezTo>
                    <a:pt x="1667" y="1572"/>
                    <a:pt x="1096" y="1024"/>
                    <a:pt x="679" y="631"/>
                  </a:cubicBezTo>
                  <a:lnTo>
                    <a:pt x="191" y="167"/>
                  </a:lnTo>
                  <a:cubicBezTo>
                    <a:pt x="131" y="107"/>
                    <a:pt x="72" y="48"/>
                    <a:pt x="0"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5" name="Google Shape;885;p18"/>
            <p:cNvSpPr/>
            <p:nvPr/>
          </p:nvSpPr>
          <p:spPr>
            <a:xfrm>
              <a:off x="3123328" y="2183158"/>
              <a:ext cx="111906" cy="2684"/>
            </a:xfrm>
            <a:custGeom>
              <a:rect b="b" l="l" r="r" t="t"/>
              <a:pathLst>
                <a:path extrusionOk="0" h="84" w="3502">
                  <a:moveTo>
                    <a:pt x="1751" y="0"/>
                  </a:moveTo>
                  <a:cubicBezTo>
                    <a:pt x="786" y="0"/>
                    <a:pt x="1" y="24"/>
                    <a:pt x="1" y="48"/>
                  </a:cubicBezTo>
                  <a:cubicBezTo>
                    <a:pt x="1" y="72"/>
                    <a:pt x="786" y="84"/>
                    <a:pt x="1751" y="84"/>
                  </a:cubicBezTo>
                  <a:cubicBezTo>
                    <a:pt x="2715" y="84"/>
                    <a:pt x="3501" y="72"/>
                    <a:pt x="3501" y="48"/>
                  </a:cubicBezTo>
                  <a:cubicBezTo>
                    <a:pt x="3501" y="24"/>
                    <a:pt x="2715" y="0"/>
                    <a:pt x="175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6" name="Google Shape;886;p18"/>
            <p:cNvSpPr/>
            <p:nvPr/>
          </p:nvSpPr>
          <p:spPr>
            <a:xfrm>
              <a:off x="3123328" y="2204088"/>
              <a:ext cx="111906" cy="2684"/>
            </a:xfrm>
            <a:custGeom>
              <a:rect b="b" l="l" r="r" t="t"/>
              <a:pathLst>
                <a:path extrusionOk="0" h="84" w="3502">
                  <a:moveTo>
                    <a:pt x="1751" y="0"/>
                  </a:moveTo>
                  <a:cubicBezTo>
                    <a:pt x="786" y="0"/>
                    <a:pt x="1" y="12"/>
                    <a:pt x="1" y="36"/>
                  </a:cubicBezTo>
                  <a:cubicBezTo>
                    <a:pt x="1" y="60"/>
                    <a:pt x="786" y="83"/>
                    <a:pt x="1751" y="83"/>
                  </a:cubicBezTo>
                  <a:cubicBezTo>
                    <a:pt x="2715" y="83"/>
                    <a:pt x="3501" y="60"/>
                    <a:pt x="3501" y="36"/>
                  </a:cubicBezTo>
                  <a:cubicBezTo>
                    <a:pt x="3501" y="12"/>
                    <a:pt x="2715" y="0"/>
                    <a:pt x="175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7" name="Google Shape;887;p18"/>
            <p:cNvSpPr/>
            <p:nvPr/>
          </p:nvSpPr>
          <p:spPr>
            <a:xfrm>
              <a:off x="3973682" y="1912627"/>
              <a:ext cx="134307" cy="159072"/>
            </a:xfrm>
            <a:custGeom>
              <a:rect b="b" l="l" r="r" t="t"/>
              <a:pathLst>
                <a:path extrusionOk="0" h="4978" w="4203">
                  <a:moveTo>
                    <a:pt x="4191" y="1"/>
                  </a:moveTo>
                  <a:cubicBezTo>
                    <a:pt x="3179" y="25"/>
                    <a:pt x="2215" y="406"/>
                    <a:pt x="1465" y="1072"/>
                  </a:cubicBezTo>
                  <a:cubicBezTo>
                    <a:pt x="488" y="1918"/>
                    <a:pt x="0" y="3204"/>
                    <a:pt x="155" y="4490"/>
                  </a:cubicBezTo>
                  <a:cubicBezTo>
                    <a:pt x="167" y="4644"/>
                    <a:pt x="191" y="4811"/>
                    <a:pt x="226" y="4966"/>
                  </a:cubicBezTo>
                  <a:cubicBezTo>
                    <a:pt x="226" y="4966"/>
                    <a:pt x="226" y="4978"/>
                    <a:pt x="226" y="4978"/>
                  </a:cubicBezTo>
                  <a:lnTo>
                    <a:pt x="4203" y="4085"/>
                  </a:lnTo>
                  <a:lnTo>
                    <a:pt x="4203" y="3299"/>
                  </a:lnTo>
                  <a:lnTo>
                    <a:pt x="4191"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8" name="Google Shape;888;p18"/>
            <p:cNvSpPr/>
            <p:nvPr/>
          </p:nvSpPr>
          <p:spPr>
            <a:xfrm>
              <a:off x="4121666" y="1913394"/>
              <a:ext cx="131303" cy="157538"/>
            </a:xfrm>
            <a:custGeom>
              <a:rect b="b" l="l" r="r" t="t"/>
              <a:pathLst>
                <a:path extrusionOk="0" h="4930" w="4109">
                  <a:moveTo>
                    <a:pt x="1" y="1"/>
                  </a:moveTo>
                  <a:lnTo>
                    <a:pt x="24" y="3299"/>
                  </a:lnTo>
                  <a:lnTo>
                    <a:pt x="24" y="4073"/>
                  </a:lnTo>
                  <a:lnTo>
                    <a:pt x="4013" y="4930"/>
                  </a:lnTo>
                  <a:cubicBezTo>
                    <a:pt x="4073" y="4656"/>
                    <a:pt x="4108" y="4370"/>
                    <a:pt x="4096" y="4085"/>
                  </a:cubicBezTo>
                  <a:cubicBezTo>
                    <a:pt x="4096" y="3454"/>
                    <a:pt x="3953" y="2823"/>
                    <a:pt x="3680" y="2263"/>
                  </a:cubicBezTo>
                  <a:cubicBezTo>
                    <a:pt x="3084" y="989"/>
                    <a:pt x="1858" y="132"/>
                    <a:pt x="465" y="13"/>
                  </a:cubicBezTo>
                  <a:lnTo>
                    <a:pt x="334" y="1"/>
                  </a:lnTo>
                  <a:close/>
                </a:path>
              </a:pathLst>
            </a:custGeom>
            <a:solidFill>
              <a:srgbClr val="8680BC"/>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89" name="Google Shape;889;p18"/>
            <p:cNvSpPr/>
            <p:nvPr/>
          </p:nvSpPr>
          <p:spPr>
            <a:xfrm>
              <a:off x="3987742" y="2056073"/>
              <a:ext cx="254554" cy="130376"/>
            </a:xfrm>
            <a:custGeom>
              <a:rect b="b" l="l" r="r" t="t"/>
              <a:pathLst>
                <a:path extrusionOk="0" h="4080" w="7966">
                  <a:moveTo>
                    <a:pt x="3977" y="1"/>
                  </a:moveTo>
                  <a:lnTo>
                    <a:pt x="1" y="894"/>
                  </a:lnTo>
                  <a:cubicBezTo>
                    <a:pt x="432" y="2792"/>
                    <a:pt x="2109" y="4080"/>
                    <a:pt x="3974" y="4080"/>
                  </a:cubicBezTo>
                  <a:cubicBezTo>
                    <a:pt x="4273" y="4080"/>
                    <a:pt x="4578" y="4046"/>
                    <a:pt x="4882" y="3977"/>
                  </a:cubicBezTo>
                  <a:cubicBezTo>
                    <a:pt x="6418" y="3632"/>
                    <a:pt x="7621" y="2418"/>
                    <a:pt x="7966" y="870"/>
                  </a:cubicBezTo>
                  <a:lnTo>
                    <a:pt x="3989" y="1"/>
                  </a:lnTo>
                  <a:close/>
                </a:path>
              </a:pathLst>
            </a:custGeom>
            <a:solidFill>
              <a:srgbClr val="F68F4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0" name="Google Shape;890;p18"/>
            <p:cNvSpPr/>
            <p:nvPr/>
          </p:nvSpPr>
          <p:spPr>
            <a:xfrm>
              <a:off x="4316080" y="2035142"/>
              <a:ext cx="293762" cy="3835"/>
            </a:xfrm>
            <a:custGeom>
              <a:rect b="b" l="l" r="r" t="t"/>
              <a:pathLst>
                <a:path extrusionOk="0" h="120" w="9193">
                  <a:moveTo>
                    <a:pt x="4597" y="1"/>
                  </a:moveTo>
                  <a:cubicBezTo>
                    <a:pt x="2060" y="1"/>
                    <a:pt x="1" y="36"/>
                    <a:pt x="1" y="60"/>
                  </a:cubicBezTo>
                  <a:cubicBezTo>
                    <a:pt x="1" y="96"/>
                    <a:pt x="2060" y="120"/>
                    <a:pt x="4597" y="120"/>
                  </a:cubicBezTo>
                  <a:cubicBezTo>
                    <a:pt x="7133" y="120"/>
                    <a:pt x="9192" y="96"/>
                    <a:pt x="9192" y="60"/>
                  </a:cubicBezTo>
                  <a:cubicBezTo>
                    <a:pt x="9192" y="36"/>
                    <a:pt x="7133" y="1"/>
                    <a:pt x="4597"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1" name="Google Shape;891;p18"/>
            <p:cNvSpPr/>
            <p:nvPr/>
          </p:nvSpPr>
          <p:spPr>
            <a:xfrm>
              <a:off x="4316080" y="2002037"/>
              <a:ext cx="293762" cy="3483"/>
            </a:xfrm>
            <a:custGeom>
              <a:rect b="b" l="l" r="r" t="t"/>
              <a:pathLst>
                <a:path extrusionOk="0" h="109" w="9193">
                  <a:moveTo>
                    <a:pt x="4597" y="1"/>
                  </a:moveTo>
                  <a:cubicBezTo>
                    <a:pt x="2060" y="1"/>
                    <a:pt x="1" y="25"/>
                    <a:pt x="1" y="49"/>
                  </a:cubicBezTo>
                  <a:cubicBezTo>
                    <a:pt x="1" y="72"/>
                    <a:pt x="2060" y="108"/>
                    <a:pt x="4597" y="108"/>
                  </a:cubicBezTo>
                  <a:cubicBezTo>
                    <a:pt x="7133" y="108"/>
                    <a:pt x="9192" y="72"/>
                    <a:pt x="9192" y="49"/>
                  </a:cubicBezTo>
                  <a:cubicBezTo>
                    <a:pt x="9192" y="25"/>
                    <a:pt x="7133" y="1"/>
                    <a:pt x="4597"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2" name="Google Shape;892;p18"/>
            <p:cNvSpPr/>
            <p:nvPr/>
          </p:nvSpPr>
          <p:spPr>
            <a:xfrm>
              <a:off x="4316080" y="1968580"/>
              <a:ext cx="293762" cy="3451"/>
            </a:xfrm>
            <a:custGeom>
              <a:rect b="b" l="l" r="r" t="t"/>
              <a:pathLst>
                <a:path extrusionOk="0" h="108" w="9193">
                  <a:moveTo>
                    <a:pt x="4597" y="0"/>
                  </a:moveTo>
                  <a:cubicBezTo>
                    <a:pt x="2060" y="0"/>
                    <a:pt x="1" y="24"/>
                    <a:pt x="1" y="48"/>
                  </a:cubicBezTo>
                  <a:cubicBezTo>
                    <a:pt x="1" y="83"/>
                    <a:pt x="2060" y="107"/>
                    <a:pt x="4597" y="107"/>
                  </a:cubicBezTo>
                  <a:cubicBezTo>
                    <a:pt x="7133" y="107"/>
                    <a:pt x="9192" y="83"/>
                    <a:pt x="9192" y="48"/>
                  </a:cubicBezTo>
                  <a:cubicBezTo>
                    <a:pt x="9192" y="24"/>
                    <a:pt x="7133" y="0"/>
                    <a:pt x="459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3" name="Google Shape;893;p18"/>
            <p:cNvSpPr/>
            <p:nvPr/>
          </p:nvSpPr>
          <p:spPr>
            <a:xfrm>
              <a:off x="4316080" y="2066362"/>
              <a:ext cx="293762" cy="3451"/>
            </a:xfrm>
            <a:custGeom>
              <a:rect b="b" l="l" r="r" t="t"/>
              <a:pathLst>
                <a:path extrusionOk="0" h="108" w="9193">
                  <a:moveTo>
                    <a:pt x="4597" y="0"/>
                  </a:moveTo>
                  <a:cubicBezTo>
                    <a:pt x="2060" y="0"/>
                    <a:pt x="1" y="24"/>
                    <a:pt x="1" y="60"/>
                  </a:cubicBezTo>
                  <a:cubicBezTo>
                    <a:pt x="1" y="83"/>
                    <a:pt x="2060" y="107"/>
                    <a:pt x="4597" y="107"/>
                  </a:cubicBezTo>
                  <a:cubicBezTo>
                    <a:pt x="7133" y="107"/>
                    <a:pt x="9192" y="83"/>
                    <a:pt x="9192" y="60"/>
                  </a:cubicBezTo>
                  <a:cubicBezTo>
                    <a:pt x="9192" y="36"/>
                    <a:pt x="7133" y="0"/>
                    <a:pt x="459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4" name="Google Shape;894;p18"/>
            <p:cNvSpPr/>
            <p:nvPr/>
          </p:nvSpPr>
          <p:spPr>
            <a:xfrm>
              <a:off x="4317230" y="2100203"/>
              <a:ext cx="201668" cy="3451"/>
            </a:xfrm>
            <a:custGeom>
              <a:rect b="b" l="l" r="r" t="t"/>
              <a:pathLst>
                <a:path extrusionOk="0" h="108" w="6311">
                  <a:moveTo>
                    <a:pt x="3156" y="1"/>
                  </a:moveTo>
                  <a:cubicBezTo>
                    <a:pt x="1405" y="1"/>
                    <a:pt x="0" y="25"/>
                    <a:pt x="0" y="60"/>
                  </a:cubicBezTo>
                  <a:cubicBezTo>
                    <a:pt x="0" y="84"/>
                    <a:pt x="1405" y="108"/>
                    <a:pt x="3156" y="108"/>
                  </a:cubicBezTo>
                  <a:cubicBezTo>
                    <a:pt x="4894" y="108"/>
                    <a:pt x="6311" y="84"/>
                    <a:pt x="6311" y="60"/>
                  </a:cubicBezTo>
                  <a:cubicBezTo>
                    <a:pt x="6311" y="25"/>
                    <a:pt x="4894" y="1"/>
                    <a:pt x="3156"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5" name="Google Shape;895;p18"/>
            <p:cNvSpPr/>
            <p:nvPr/>
          </p:nvSpPr>
          <p:spPr>
            <a:xfrm>
              <a:off x="4008289" y="2344083"/>
              <a:ext cx="30485" cy="337892"/>
            </a:xfrm>
            <a:custGeom>
              <a:rect b="b" l="l" r="r" t="t"/>
              <a:pathLst>
                <a:path extrusionOk="0" h="10574" w="954">
                  <a:moveTo>
                    <a:pt x="1" y="1"/>
                  </a:moveTo>
                  <a:lnTo>
                    <a:pt x="1" y="10573"/>
                  </a:lnTo>
                  <a:lnTo>
                    <a:pt x="953" y="10573"/>
                  </a:lnTo>
                  <a:lnTo>
                    <a:pt x="953"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6" name="Google Shape;896;p18"/>
            <p:cNvSpPr/>
            <p:nvPr/>
          </p:nvSpPr>
          <p:spPr>
            <a:xfrm>
              <a:off x="4066895" y="2458993"/>
              <a:ext cx="30070" cy="222982"/>
            </a:xfrm>
            <a:custGeom>
              <a:rect b="b" l="l" r="r" t="t"/>
              <a:pathLst>
                <a:path extrusionOk="0" h="6978" w="941">
                  <a:moveTo>
                    <a:pt x="0" y="0"/>
                  </a:moveTo>
                  <a:lnTo>
                    <a:pt x="0" y="6977"/>
                  </a:lnTo>
                  <a:lnTo>
                    <a:pt x="941" y="6977"/>
                  </a:lnTo>
                  <a:lnTo>
                    <a:pt x="941" y="0"/>
                  </a:lnTo>
                  <a:close/>
                </a:path>
              </a:pathLst>
            </a:custGeom>
            <a:solidFill>
              <a:srgbClr val="F68F4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7" name="Google Shape;897;p18"/>
            <p:cNvSpPr/>
            <p:nvPr/>
          </p:nvSpPr>
          <p:spPr>
            <a:xfrm>
              <a:off x="4125085" y="2386328"/>
              <a:ext cx="30102" cy="297150"/>
            </a:xfrm>
            <a:custGeom>
              <a:rect b="b" l="l" r="r" t="t"/>
              <a:pathLst>
                <a:path extrusionOk="0" h="9299" w="942">
                  <a:moveTo>
                    <a:pt x="1" y="0"/>
                  </a:moveTo>
                  <a:lnTo>
                    <a:pt x="1" y="9299"/>
                  </a:lnTo>
                  <a:lnTo>
                    <a:pt x="941" y="9299"/>
                  </a:lnTo>
                  <a:lnTo>
                    <a:pt x="941" y="0"/>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8" name="Google Shape;898;p18"/>
            <p:cNvSpPr/>
            <p:nvPr/>
          </p:nvSpPr>
          <p:spPr>
            <a:xfrm>
              <a:off x="4183307" y="2357409"/>
              <a:ext cx="30453" cy="324567"/>
            </a:xfrm>
            <a:custGeom>
              <a:rect b="b" l="l" r="r" t="t"/>
              <a:pathLst>
                <a:path extrusionOk="0" h="10157" w="953">
                  <a:moveTo>
                    <a:pt x="0" y="0"/>
                  </a:moveTo>
                  <a:lnTo>
                    <a:pt x="0" y="10156"/>
                  </a:lnTo>
                  <a:lnTo>
                    <a:pt x="953" y="10156"/>
                  </a:lnTo>
                  <a:lnTo>
                    <a:pt x="953" y="0"/>
                  </a:lnTo>
                  <a:close/>
                </a:path>
              </a:pathLst>
            </a:custGeom>
            <a:solidFill>
              <a:srgbClr val="F68F4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899" name="Google Shape;899;p18"/>
            <p:cNvSpPr/>
            <p:nvPr/>
          </p:nvSpPr>
          <p:spPr>
            <a:xfrm>
              <a:off x="4241880" y="2465832"/>
              <a:ext cx="30102" cy="216144"/>
            </a:xfrm>
            <a:custGeom>
              <a:rect b="b" l="l" r="r" t="t"/>
              <a:pathLst>
                <a:path extrusionOk="0" h="6764" w="942">
                  <a:moveTo>
                    <a:pt x="1" y="1"/>
                  </a:moveTo>
                  <a:lnTo>
                    <a:pt x="1" y="6763"/>
                  </a:lnTo>
                  <a:lnTo>
                    <a:pt x="942" y="6763"/>
                  </a:lnTo>
                  <a:lnTo>
                    <a:pt x="942"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0" name="Google Shape;900;p18"/>
            <p:cNvSpPr/>
            <p:nvPr/>
          </p:nvSpPr>
          <p:spPr>
            <a:xfrm>
              <a:off x="4300102" y="2508076"/>
              <a:ext cx="30102" cy="173899"/>
            </a:xfrm>
            <a:custGeom>
              <a:rect b="b" l="l" r="r" t="t"/>
              <a:pathLst>
                <a:path extrusionOk="0" h="5442" w="942">
                  <a:moveTo>
                    <a:pt x="1" y="0"/>
                  </a:moveTo>
                  <a:lnTo>
                    <a:pt x="1" y="5441"/>
                  </a:lnTo>
                  <a:lnTo>
                    <a:pt x="941" y="5441"/>
                  </a:lnTo>
                  <a:lnTo>
                    <a:pt x="941" y="0"/>
                  </a:lnTo>
                  <a:close/>
                </a:path>
              </a:pathLst>
            </a:custGeom>
            <a:solidFill>
              <a:srgbClr val="F68F4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1" name="Google Shape;901;p18"/>
            <p:cNvSpPr/>
            <p:nvPr/>
          </p:nvSpPr>
          <p:spPr>
            <a:xfrm>
              <a:off x="4358324" y="2378723"/>
              <a:ext cx="30453" cy="303253"/>
            </a:xfrm>
            <a:custGeom>
              <a:rect b="b" l="l" r="r" t="t"/>
              <a:pathLst>
                <a:path extrusionOk="0" h="9490" w="953">
                  <a:moveTo>
                    <a:pt x="0" y="0"/>
                  </a:moveTo>
                  <a:lnTo>
                    <a:pt x="0" y="9489"/>
                  </a:lnTo>
                  <a:lnTo>
                    <a:pt x="953" y="9489"/>
                  </a:lnTo>
                  <a:lnTo>
                    <a:pt x="953" y="0"/>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2" name="Google Shape;902;p18"/>
            <p:cNvSpPr/>
            <p:nvPr/>
          </p:nvSpPr>
          <p:spPr>
            <a:xfrm>
              <a:off x="4416898" y="2433493"/>
              <a:ext cx="30102" cy="248482"/>
            </a:xfrm>
            <a:custGeom>
              <a:rect b="b" l="l" r="r" t="t"/>
              <a:pathLst>
                <a:path extrusionOk="0" h="7776" w="942">
                  <a:moveTo>
                    <a:pt x="1" y="1"/>
                  </a:moveTo>
                  <a:lnTo>
                    <a:pt x="1" y="7775"/>
                  </a:lnTo>
                  <a:lnTo>
                    <a:pt x="941" y="7775"/>
                  </a:lnTo>
                  <a:lnTo>
                    <a:pt x="941" y="1"/>
                  </a:lnTo>
                  <a:close/>
                </a:path>
              </a:pathLst>
            </a:custGeom>
            <a:solidFill>
              <a:srgbClr val="F68F4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3" name="Google Shape;903;p18"/>
            <p:cNvSpPr/>
            <p:nvPr/>
          </p:nvSpPr>
          <p:spPr>
            <a:xfrm>
              <a:off x="4475120" y="2389747"/>
              <a:ext cx="30453" cy="292228"/>
            </a:xfrm>
            <a:custGeom>
              <a:rect b="b" l="l" r="r" t="t"/>
              <a:pathLst>
                <a:path extrusionOk="0" h="9145" w="953">
                  <a:moveTo>
                    <a:pt x="1" y="0"/>
                  </a:moveTo>
                  <a:lnTo>
                    <a:pt x="1" y="9144"/>
                  </a:lnTo>
                  <a:lnTo>
                    <a:pt x="953" y="9144"/>
                  </a:lnTo>
                  <a:lnTo>
                    <a:pt x="953" y="0"/>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4" name="Google Shape;904;p18"/>
            <p:cNvSpPr/>
            <p:nvPr/>
          </p:nvSpPr>
          <p:spPr>
            <a:xfrm>
              <a:off x="4533725" y="2482960"/>
              <a:ext cx="30070" cy="199016"/>
            </a:xfrm>
            <a:custGeom>
              <a:rect b="b" l="l" r="r" t="t"/>
              <a:pathLst>
                <a:path extrusionOk="0" h="6228" w="941">
                  <a:moveTo>
                    <a:pt x="0" y="0"/>
                  </a:moveTo>
                  <a:lnTo>
                    <a:pt x="0" y="6227"/>
                  </a:lnTo>
                  <a:lnTo>
                    <a:pt x="941" y="6227"/>
                  </a:lnTo>
                  <a:lnTo>
                    <a:pt x="941" y="0"/>
                  </a:lnTo>
                  <a:close/>
                </a:path>
              </a:pathLst>
            </a:custGeom>
            <a:solidFill>
              <a:srgbClr val="F68F4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5" name="Google Shape;905;p18"/>
            <p:cNvSpPr/>
            <p:nvPr/>
          </p:nvSpPr>
          <p:spPr>
            <a:xfrm>
              <a:off x="4591916" y="2444901"/>
              <a:ext cx="30102" cy="237074"/>
            </a:xfrm>
            <a:custGeom>
              <a:rect b="b" l="l" r="r" t="t"/>
              <a:pathLst>
                <a:path extrusionOk="0" h="7419" w="942">
                  <a:moveTo>
                    <a:pt x="1" y="1"/>
                  </a:moveTo>
                  <a:lnTo>
                    <a:pt x="1" y="7418"/>
                  </a:lnTo>
                  <a:lnTo>
                    <a:pt x="941" y="7418"/>
                  </a:lnTo>
                  <a:lnTo>
                    <a:pt x="941"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6" name="Google Shape;906;p18"/>
            <p:cNvSpPr/>
            <p:nvPr/>
          </p:nvSpPr>
          <p:spPr>
            <a:xfrm>
              <a:off x="3993846" y="2703992"/>
              <a:ext cx="640730" cy="2716"/>
            </a:xfrm>
            <a:custGeom>
              <a:rect b="b" l="l" r="r" t="t"/>
              <a:pathLst>
                <a:path extrusionOk="0" h="85" w="20051">
                  <a:moveTo>
                    <a:pt x="10025" y="1"/>
                  </a:moveTo>
                  <a:cubicBezTo>
                    <a:pt x="4489" y="1"/>
                    <a:pt x="0" y="25"/>
                    <a:pt x="0" y="49"/>
                  </a:cubicBezTo>
                  <a:cubicBezTo>
                    <a:pt x="0" y="60"/>
                    <a:pt x="4489" y="84"/>
                    <a:pt x="10025" y="84"/>
                  </a:cubicBezTo>
                  <a:cubicBezTo>
                    <a:pt x="15562" y="84"/>
                    <a:pt x="20050" y="60"/>
                    <a:pt x="20050" y="49"/>
                  </a:cubicBezTo>
                  <a:cubicBezTo>
                    <a:pt x="20050" y="25"/>
                    <a:pt x="15562" y="1"/>
                    <a:pt x="10025"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7" name="Google Shape;907;p18"/>
            <p:cNvSpPr/>
            <p:nvPr/>
          </p:nvSpPr>
          <p:spPr>
            <a:xfrm>
              <a:off x="4006404" y="2731026"/>
              <a:ext cx="44897" cy="2301"/>
            </a:xfrm>
            <a:custGeom>
              <a:rect b="b" l="l" r="r" t="t"/>
              <a:pathLst>
                <a:path extrusionOk="0" h="72" w="1405">
                  <a:moveTo>
                    <a:pt x="707" y="0"/>
                  </a:moveTo>
                  <a:cubicBezTo>
                    <a:pt x="473" y="0"/>
                    <a:pt x="238" y="12"/>
                    <a:pt x="0" y="36"/>
                  </a:cubicBezTo>
                  <a:cubicBezTo>
                    <a:pt x="238" y="60"/>
                    <a:pt x="473" y="72"/>
                    <a:pt x="707" y="72"/>
                  </a:cubicBezTo>
                  <a:cubicBezTo>
                    <a:pt x="941" y="72"/>
                    <a:pt x="1173" y="60"/>
                    <a:pt x="1405" y="36"/>
                  </a:cubicBezTo>
                  <a:cubicBezTo>
                    <a:pt x="1173" y="12"/>
                    <a:pt x="941" y="0"/>
                    <a:pt x="70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8" name="Google Shape;908;p18"/>
            <p:cNvSpPr/>
            <p:nvPr/>
          </p:nvSpPr>
          <p:spPr>
            <a:xfrm>
              <a:off x="4072199" y="2732145"/>
              <a:ext cx="53684" cy="2333"/>
            </a:xfrm>
            <a:custGeom>
              <a:rect b="b" l="l" r="r" t="t"/>
              <a:pathLst>
                <a:path extrusionOk="0" h="73" w="1680">
                  <a:moveTo>
                    <a:pt x="840" y="1"/>
                  </a:moveTo>
                  <a:cubicBezTo>
                    <a:pt x="560" y="1"/>
                    <a:pt x="281" y="13"/>
                    <a:pt x="1" y="37"/>
                  </a:cubicBezTo>
                  <a:cubicBezTo>
                    <a:pt x="281" y="60"/>
                    <a:pt x="560" y="72"/>
                    <a:pt x="840" y="72"/>
                  </a:cubicBezTo>
                  <a:cubicBezTo>
                    <a:pt x="1120" y="72"/>
                    <a:pt x="1400" y="60"/>
                    <a:pt x="1680" y="37"/>
                  </a:cubicBezTo>
                  <a:cubicBezTo>
                    <a:pt x="1400" y="13"/>
                    <a:pt x="1120" y="1"/>
                    <a:pt x="84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09" name="Google Shape;909;p18"/>
            <p:cNvSpPr/>
            <p:nvPr/>
          </p:nvSpPr>
          <p:spPr>
            <a:xfrm>
              <a:off x="4135758" y="2732145"/>
              <a:ext cx="53652" cy="2333"/>
            </a:xfrm>
            <a:custGeom>
              <a:rect b="b" l="l" r="r" t="t"/>
              <a:pathLst>
                <a:path extrusionOk="0" h="73" w="1679">
                  <a:moveTo>
                    <a:pt x="840" y="1"/>
                  </a:moveTo>
                  <a:cubicBezTo>
                    <a:pt x="560" y="1"/>
                    <a:pt x="280" y="13"/>
                    <a:pt x="0" y="37"/>
                  </a:cubicBezTo>
                  <a:cubicBezTo>
                    <a:pt x="280" y="60"/>
                    <a:pt x="560" y="72"/>
                    <a:pt x="840" y="72"/>
                  </a:cubicBezTo>
                  <a:cubicBezTo>
                    <a:pt x="1119" y="72"/>
                    <a:pt x="1399" y="60"/>
                    <a:pt x="1679" y="37"/>
                  </a:cubicBezTo>
                  <a:cubicBezTo>
                    <a:pt x="1399" y="13"/>
                    <a:pt x="1119" y="1"/>
                    <a:pt x="84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0" name="Google Shape;910;p18"/>
            <p:cNvSpPr/>
            <p:nvPr/>
          </p:nvSpPr>
          <p:spPr>
            <a:xfrm>
              <a:off x="4199284" y="2732145"/>
              <a:ext cx="53684" cy="2333"/>
            </a:xfrm>
            <a:custGeom>
              <a:rect b="b" l="l" r="r" t="t"/>
              <a:pathLst>
                <a:path extrusionOk="0" h="73" w="1680">
                  <a:moveTo>
                    <a:pt x="840" y="1"/>
                  </a:moveTo>
                  <a:cubicBezTo>
                    <a:pt x="560" y="1"/>
                    <a:pt x="280" y="13"/>
                    <a:pt x="0" y="37"/>
                  </a:cubicBezTo>
                  <a:cubicBezTo>
                    <a:pt x="280" y="60"/>
                    <a:pt x="560" y="72"/>
                    <a:pt x="840" y="72"/>
                  </a:cubicBezTo>
                  <a:cubicBezTo>
                    <a:pt x="1120" y="72"/>
                    <a:pt x="1399" y="60"/>
                    <a:pt x="1679" y="37"/>
                  </a:cubicBezTo>
                  <a:cubicBezTo>
                    <a:pt x="1399" y="13"/>
                    <a:pt x="1120" y="1"/>
                    <a:pt x="84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1" name="Google Shape;911;p18"/>
            <p:cNvSpPr/>
            <p:nvPr/>
          </p:nvSpPr>
          <p:spPr>
            <a:xfrm>
              <a:off x="4262811" y="2732145"/>
              <a:ext cx="53684" cy="2333"/>
            </a:xfrm>
            <a:custGeom>
              <a:rect b="b" l="l" r="r" t="t"/>
              <a:pathLst>
                <a:path extrusionOk="0" h="73" w="1680">
                  <a:moveTo>
                    <a:pt x="836" y="1"/>
                  </a:moveTo>
                  <a:cubicBezTo>
                    <a:pt x="554" y="1"/>
                    <a:pt x="275" y="13"/>
                    <a:pt x="1" y="37"/>
                  </a:cubicBezTo>
                  <a:cubicBezTo>
                    <a:pt x="275" y="60"/>
                    <a:pt x="554" y="72"/>
                    <a:pt x="836" y="72"/>
                  </a:cubicBezTo>
                  <a:cubicBezTo>
                    <a:pt x="1117" y="72"/>
                    <a:pt x="1400" y="60"/>
                    <a:pt x="1680" y="37"/>
                  </a:cubicBezTo>
                  <a:cubicBezTo>
                    <a:pt x="1400" y="13"/>
                    <a:pt x="1117" y="1"/>
                    <a:pt x="836"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2" name="Google Shape;912;p18"/>
            <p:cNvSpPr/>
            <p:nvPr/>
          </p:nvSpPr>
          <p:spPr>
            <a:xfrm>
              <a:off x="4325986" y="2732145"/>
              <a:ext cx="53684" cy="2333"/>
            </a:xfrm>
            <a:custGeom>
              <a:rect b="b" l="l" r="r" t="t"/>
              <a:pathLst>
                <a:path extrusionOk="0" h="73" w="1680">
                  <a:moveTo>
                    <a:pt x="840" y="1"/>
                  </a:moveTo>
                  <a:cubicBezTo>
                    <a:pt x="560" y="1"/>
                    <a:pt x="280" y="13"/>
                    <a:pt x="0" y="37"/>
                  </a:cubicBezTo>
                  <a:cubicBezTo>
                    <a:pt x="280" y="60"/>
                    <a:pt x="560" y="72"/>
                    <a:pt x="840" y="72"/>
                  </a:cubicBezTo>
                  <a:cubicBezTo>
                    <a:pt x="1119" y="72"/>
                    <a:pt x="1399" y="60"/>
                    <a:pt x="1679" y="37"/>
                  </a:cubicBezTo>
                  <a:cubicBezTo>
                    <a:pt x="1399" y="13"/>
                    <a:pt x="1119" y="1"/>
                    <a:pt x="84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3" name="Google Shape;913;p18"/>
            <p:cNvSpPr/>
            <p:nvPr/>
          </p:nvSpPr>
          <p:spPr>
            <a:xfrm>
              <a:off x="4389513" y="2732145"/>
              <a:ext cx="53684" cy="2333"/>
            </a:xfrm>
            <a:custGeom>
              <a:rect b="b" l="l" r="r" t="t"/>
              <a:pathLst>
                <a:path extrusionOk="0" h="73" w="1680">
                  <a:moveTo>
                    <a:pt x="840" y="1"/>
                  </a:moveTo>
                  <a:cubicBezTo>
                    <a:pt x="560" y="1"/>
                    <a:pt x="280" y="13"/>
                    <a:pt x="1" y="37"/>
                  </a:cubicBezTo>
                  <a:cubicBezTo>
                    <a:pt x="280" y="60"/>
                    <a:pt x="560" y="72"/>
                    <a:pt x="840" y="72"/>
                  </a:cubicBezTo>
                  <a:cubicBezTo>
                    <a:pt x="1120" y="72"/>
                    <a:pt x="1400" y="60"/>
                    <a:pt x="1679" y="37"/>
                  </a:cubicBezTo>
                  <a:cubicBezTo>
                    <a:pt x="1400" y="13"/>
                    <a:pt x="1120" y="1"/>
                    <a:pt x="84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4" name="Google Shape;914;p18"/>
            <p:cNvSpPr/>
            <p:nvPr/>
          </p:nvSpPr>
          <p:spPr>
            <a:xfrm>
              <a:off x="4453039" y="2732145"/>
              <a:ext cx="53684" cy="2333"/>
            </a:xfrm>
            <a:custGeom>
              <a:rect b="b" l="l" r="r" t="t"/>
              <a:pathLst>
                <a:path extrusionOk="0" h="73" w="1680">
                  <a:moveTo>
                    <a:pt x="836" y="1"/>
                  </a:moveTo>
                  <a:cubicBezTo>
                    <a:pt x="555" y="1"/>
                    <a:pt x="275" y="13"/>
                    <a:pt x="1" y="37"/>
                  </a:cubicBezTo>
                  <a:cubicBezTo>
                    <a:pt x="275" y="60"/>
                    <a:pt x="555" y="72"/>
                    <a:pt x="836" y="72"/>
                  </a:cubicBezTo>
                  <a:cubicBezTo>
                    <a:pt x="1117" y="72"/>
                    <a:pt x="1400" y="60"/>
                    <a:pt x="1680" y="37"/>
                  </a:cubicBezTo>
                  <a:cubicBezTo>
                    <a:pt x="1400" y="13"/>
                    <a:pt x="1117" y="1"/>
                    <a:pt x="836"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5" name="Google Shape;915;p18"/>
            <p:cNvSpPr/>
            <p:nvPr/>
          </p:nvSpPr>
          <p:spPr>
            <a:xfrm>
              <a:off x="4516598" y="2732145"/>
              <a:ext cx="53684" cy="2333"/>
            </a:xfrm>
            <a:custGeom>
              <a:rect b="b" l="l" r="r" t="t"/>
              <a:pathLst>
                <a:path extrusionOk="0" h="73" w="1680">
                  <a:moveTo>
                    <a:pt x="840" y="1"/>
                  </a:moveTo>
                  <a:cubicBezTo>
                    <a:pt x="560" y="1"/>
                    <a:pt x="280" y="13"/>
                    <a:pt x="0" y="37"/>
                  </a:cubicBezTo>
                  <a:cubicBezTo>
                    <a:pt x="280" y="60"/>
                    <a:pt x="560" y="72"/>
                    <a:pt x="840" y="72"/>
                  </a:cubicBezTo>
                  <a:cubicBezTo>
                    <a:pt x="1119" y="72"/>
                    <a:pt x="1399" y="60"/>
                    <a:pt x="1679" y="37"/>
                  </a:cubicBezTo>
                  <a:cubicBezTo>
                    <a:pt x="1399" y="13"/>
                    <a:pt x="1119" y="1"/>
                    <a:pt x="84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6" name="Google Shape;916;p18"/>
            <p:cNvSpPr/>
            <p:nvPr/>
          </p:nvSpPr>
          <p:spPr>
            <a:xfrm>
              <a:off x="4580124" y="2732145"/>
              <a:ext cx="53684" cy="2333"/>
            </a:xfrm>
            <a:custGeom>
              <a:rect b="b" l="l" r="r" t="t"/>
              <a:pathLst>
                <a:path extrusionOk="0" h="73" w="1680">
                  <a:moveTo>
                    <a:pt x="840" y="1"/>
                  </a:moveTo>
                  <a:cubicBezTo>
                    <a:pt x="560" y="1"/>
                    <a:pt x="280" y="13"/>
                    <a:pt x="1" y="37"/>
                  </a:cubicBezTo>
                  <a:cubicBezTo>
                    <a:pt x="280" y="60"/>
                    <a:pt x="560" y="72"/>
                    <a:pt x="840" y="72"/>
                  </a:cubicBezTo>
                  <a:cubicBezTo>
                    <a:pt x="1120" y="72"/>
                    <a:pt x="1400" y="60"/>
                    <a:pt x="1679" y="37"/>
                  </a:cubicBezTo>
                  <a:cubicBezTo>
                    <a:pt x="1400" y="13"/>
                    <a:pt x="1120" y="1"/>
                    <a:pt x="84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7" name="Google Shape;917;p18"/>
            <p:cNvSpPr/>
            <p:nvPr/>
          </p:nvSpPr>
          <p:spPr>
            <a:xfrm>
              <a:off x="3148061" y="1928604"/>
              <a:ext cx="58254" cy="58254"/>
            </a:xfrm>
            <a:custGeom>
              <a:rect b="b" l="l" r="r" t="t"/>
              <a:pathLst>
                <a:path extrusionOk="0" h="1823" w="1823">
                  <a:moveTo>
                    <a:pt x="905" y="1"/>
                  </a:moveTo>
                  <a:cubicBezTo>
                    <a:pt x="405" y="1"/>
                    <a:pt x="1" y="418"/>
                    <a:pt x="1" y="918"/>
                  </a:cubicBezTo>
                  <a:cubicBezTo>
                    <a:pt x="1" y="1418"/>
                    <a:pt x="405" y="1823"/>
                    <a:pt x="917" y="1823"/>
                  </a:cubicBezTo>
                  <a:cubicBezTo>
                    <a:pt x="1417" y="1823"/>
                    <a:pt x="1822" y="1418"/>
                    <a:pt x="1822" y="918"/>
                  </a:cubicBezTo>
                  <a:cubicBezTo>
                    <a:pt x="1822" y="406"/>
                    <a:pt x="1417" y="1"/>
                    <a:pt x="917" y="1"/>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8" name="Google Shape;918;p18"/>
            <p:cNvSpPr/>
            <p:nvPr/>
          </p:nvSpPr>
          <p:spPr>
            <a:xfrm>
              <a:off x="3268276" y="1933174"/>
              <a:ext cx="438327" cy="3483"/>
            </a:xfrm>
            <a:custGeom>
              <a:rect b="b" l="l" r="r" t="t"/>
              <a:pathLst>
                <a:path extrusionOk="0" h="109" w="13717">
                  <a:moveTo>
                    <a:pt x="6859" y="1"/>
                  </a:moveTo>
                  <a:cubicBezTo>
                    <a:pt x="3073" y="1"/>
                    <a:pt x="1" y="25"/>
                    <a:pt x="1" y="48"/>
                  </a:cubicBezTo>
                  <a:cubicBezTo>
                    <a:pt x="1" y="84"/>
                    <a:pt x="3073" y="108"/>
                    <a:pt x="6859" y="108"/>
                  </a:cubicBezTo>
                  <a:cubicBezTo>
                    <a:pt x="10645" y="108"/>
                    <a:pt x="13717" y="84"/>
                    <a:pt x="13717" y="48"/>
                  </a:cubicBezTo>
                  <a:cubicBezTo>
                    <a:pt x="13717" y="25"/>
                    <a:pt x="10645" y="1"/>
                    <a:pt x="6859" y="1"/>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19" name="Google Shape;919;p18"/>
            <p:cNvSpPr/>
            <p:nvPr/>
          </p:nvSpPr>
          <p:spPr>
            <a:xfrm>
              <a:off x="3271727" y="1968197"/>
              <a:ext cx="172365" cy="3451"/>
            </a:xfrm>
            <a:custGeom>
              <a:rect b="b" l="l" r="r" t="t"/>
              <a:pathLst>
                <a:path extrusionOk="0" h="108" w="5394">
                  <a:moveTo>
                    <a:pt x="2703" y="0"/>
                  </a:moveTo>
                  <a:cubicBezTo>
                    <a:pt x="1953" y="0"/>
                    <a:pt x="1286" y="24"/>
                    <a:pt x="798" y="24"/>
                  </a:cubicBezTo>
                  <a:cubicBezTo>
                    <a:pt x="548" y="24"/>
                    <a:pt x="345" y="36"/>
                    <a:pt x="214" y="36"/>
                  </a:cubicBezTo>
                  <a:cubicBezTo>
                    <a:pt x="143" y="36"/>
                    <a:pt x="71" y="36"/>
                    <a:pt x="0" y="60"/>
                  </a:cubicBezTo>
                  <a:cubicBezTo>
                    <a:pt x="51" y="68"/>
                    <a:pt x="101" y="77"/>
                    <a:pt x="152" y="77"/>
                  </a:cubicBezTo>
                  <a:cubicBezTo>
                    <a:pt x="173" y="77"/>
                    <a:pt x="193" y="75"/>
                    <a:pt x="214" y="72"/>
                  </a:cubicBezTo>
                  <a:lnTo>
                    <a:pt x="798" y="95"/>
                  </a:lnTo>
                  <a:cubicBezTo>
                    <a:pt x="1286" y="107"/>
                    <a:pt x="1953" y="107"/>
                    <a:pt x="2703" y="107"/>
                  </a:cubicBezTo>
                  <a:cubicBezTo>
                    <a:pt x="3453" y="107"/>
                    <a:pt x="4120" y="95"/>
                    <a:pt x="4620" y="95"/>
                  </a:cubicBezTo>
                  <a:lnTo>
                    <a:pt x="5191" y="72"/>
                  </a:lnTo>
                  <a:cubicBezTo>
                    <a:pt x="5212" y="75"/>
                    <a:pt x="5233" y="77"/>
                    <a:pt x="5254" y="77"/>
                  </a:cubicBezTo>
                  <a:cubicBezTo>
                    <a:pt x="5303" y="77"/>
                    <a:pt x="5351" y="68"/>
                    <a:pt x="5394" y="60"/>
                  </a:cubicBezTo>
                  <a:cubicBezTo>
                    <a:pt x="5334" y="36"/>
                    <a:pt x="5263" y="36"/>
                    <a:pt x="5191" y="36"/>
                  </a:cubicBezTo>
                  <a:cubicBezTo>
                    <a:pt x="5060" y="24"/>
                    <a:pt x="4858" y="24"/>
                    <a:pt x="4620" y="24"/>
                  </a:cubicBezTo>
                  <a:cubicBezTo>
                    <a:pt x="4120" y="0"/>
                    <a:pt x="3453" y="0"/>
                    <a:pt x="2703" y="0"/>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0" name="Google Shape;920;p18"/>
            <p:cNvSpPr/>
            <p:nvPr/>
          </p:nvSpPr>
          <p:spPr>
            <a:xfrm>
              <a:off x="5334965" y="2379457"/>
              <a:ext cx="100850" cy="232888"/>
            </a:xfrm>
            <a:custGeom>
              <a:rect b="b" l="l" r="r" t="t"/>
              <a:pathLst>
                <a:path extrusionOk="0" h="7288" w="3156">
                  <a:moveTo>
                    <a:pt x="874" y="1"/>
                  </a:moveTo>
                  <a:cubicBezTo>
                    <a:pt x="571" y="1"/>
                    <a:pt x="267" y="87"/>
                    <a:pt x="1" y="263"/>
                  </a:cubicBezTo>
                  <a:lnTo>
                    <a:pt x="1906" y="7287"/>
                  </a:lnTo>
                  <a:cubicBezTo>
                    <a:pt x="2572" y="6180"/>
                    <a:pt x="2763" y="4704"/>
                    <a:pt x="2941" y="3418"/>
                  </a:cubicBezTo>
                  <a:cubicBezTo>
                    <a:pt x="3013" y="2823"/>
                    <a:pt x="3156" y="1965"/>
                    <a:pt x="2739" y="1584"/>
                  </a:cubicBezTo>
                  <a:cubicBezTo>
                    <a:pt x="2310" y="1203"/>
                    <a:pt x="2239" y="549"/>
                    <a:pt x="1715" y="239"/>
                  </a:cubicBezTo>
                  <a:cubicBezTo>
                    <a:pt x="1458" y="81"/>
                    <a:pt x="1166" y="1"/>
                    <a:pt x="874"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1" name="Google Shape;921;p18"/>
            <p:cNvSpPr/>
            <p:nvPr/>
          </p:nvSpPr>
          <p:spPr>
            <a:xfrm>
              <a:off x="5220055" y="2398918"/>
              <a:ext cx="165559" cy="339522"/>
            </a:xfrm>
            <a:custGeom>
              <a:rect b="b" l="l" r="r" t="t"/>
              <a:pathLst>
                <a:path extrusionOk="0" h="10625" w="5181">
                  <a:moveTo>
                    <a:pt x="2335" y="1"/>
                  </a:moveTo>
                  <a:cubicBezTo>
                    <a:pt x="1554" y="1"/>
                    <a:pt x="770" y="181"/>
                    <a:pt x="49" y="547"/>
                  </a:cubicBezTo>
                  <a:cubicBezTo>
                    <a:pt x="49" y="547"/>
                    <a:pt x="1" y="3904"/>
                    <a:pt x="108" y="5357"/>
                  </a:cubicBezTo>
                  <a:cubicBezTo>
                    <a:pt x="215" y="6809"/>
                    <a:pt x="1680" y="6952"/>
                    <a:pt x="1680" y="6952"/>
                  </a:cubicBezTo>
                  <a:cubicBezTo>
                    <a:pt x="1680" y="6952"/>
                    <a:pt x="1715" y="7929"/>
                    <a:pt x="1751" y="8905"/>
                  </a:cubicBezTo>
                  <a:cubicBezTo>
                    <a:pt x="1751" y="8929"/>
                    <a:pt x="1763" y="8953"/>
                    <a:pt x="1763" y="8976"/>
                  </a:cubicBezTo>
                  <a:cubicBezTo>
                    <a:pt x="1831" y="9909"/>
                    <a:pt x="2616" y="10624"/>
                    <a:pt x="3548" y="10624"/>
                  </a:cubicBezTo>
                  <a:cubicBezTo>
                    <a:pt x="3592" y="10624"/>
                    <a:pt x="3636" y="10623"/>
                    <a:pt x="3680" y="10619"/>
                  </a:cubicBezTo>
                  <a:cubicBezTo>
                    <a:pt x="4597" y="10548"/>
                    <a:pt x="5073" y="9679"/>
                    <a:pt x="5085" y="8750"/>
                  </a:cubicBezTo>
                  <a:lnTo>
                    <a:pt x="5085" y="6000"/>
                  </a:lnTo>
                  <a:lnTo>
                    <a:pt x="5180" y="868"/>
                  </a:lnTo>
                  <a:cubicBezTo>
                    <a:pt x="4326" y="294"/>
                    <a:pt x="3332" y="1"/>
                    <a:pt x="2335" y="1"/>
                  </a:cubicBez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2" name="Google Shape;922;p18"/>
            <p:cNvSpPr/>
            <p:nvPr/>
          </p:nvSpPr>
          <p:spPr>
            <a:xfrm>
              <a:off x="5181262" y="2359965"/>
              <a:ext cx="229085" cy="267527"/>
            </a:xfrm>
            <a:custGeom>
              <a:rect b="b" l="l" r="r" t="t"/>
              <a:pathLst>
                <a:path extrusionOk="0" h="8372" w="7169">
                  <a:moveTo>
                    <a:pt x="2861" y="0"/>
                  </a:moveTo>
                  <a:cubicBezTo>
                    <a:pt x="2674" y="0"/>
                    <a:pt x="2490" y="37"/>
                    <a:pt x="2322" y="123"/>
                  </a:cubicBezTo>
                  <a:cubicBezTo>
                    <a:pt x="1977" y="289"/>
                    <a:pt x="1751" y="635"/>
                    <a:pt x="1417" y="813"/>
                  </a:cubicBezTo>
                  <a:cubicBezTo>
                    <a:pt x="953" y="1087"/>
                    <a:pt x="310" y="1028"/>
                    <a:pt x="84" y="1718"/>
                  </a:cubicBezTo>
                  <a:cubicBezTo>
                    <a:pt x="1" y="1956"/>
                    <a:pt x="1" y="2218"/>
                    <a:pt x="84" y="2456"/>
                  </a:cubicBezTo>
                  <a:cubicBezTo>
                    <a:pt x="310" y="3145"/>
                    <a:pt x="997" y="3534"/>
                    <a:pt x="1680" y="3534"/>
                  </a:cubicBezTo>
                  <a:cubicBezTo>
                    <a:pt x="1930" y="3534"/>
                    <a:pt x="2179" y="3482"/>
                    <a:pt x="2406" y="3373"/>
                  </a:cubicBezTo>
                  <a:lnTo>
                    <a:pt x="2406" y="3373"/>
                  </a:lnTo>
                  <a:cubicBezTo>
                    <a:pt x="2417" y="3528"/>
                    <a:pt x="2263" y="3885"/>
                    <a:pt x="2429" y="4385"/>
                  </a:cubicBezTo>
                  <a:cubicBezTo>
                    <a:pt x="2489" y="4552"/>
                    <a:pt x="2501" y="4802"/>
                    <a:pt x="2751" y="4802"/>
                  </a:cubicBezTo>
                  <a:lnTo>
                    <a:pt x="2775" y="4802"/>
                  </a:lnTo>
                  <a:cubicBezTo>
                    <a:pt x="2913" y="4595"/>
                    <a:pt x="3145" y="4481"/>
                    <a:pt x="3382" y="4481"/>
                  </a:cubicBezTo>
                  <a:cubicBezTo>
                    <a:pt x="3513" y="4481"/>
                    <a:pt x="3644" y="4516"/>
                    <a:pt x="3763" y="4588"/>
                  </a:cubicBezTo>
                  <a:cubicBezTo>
                    <a:pt x="4108" y="4814"/>
                    <a:pt x="4227" y="5266"/>
                    <a:pt x="4049" y="5635"/>
                  </a:cubicBezTo>
                  <a:cubicBezTo>
                    <a:pt x="3894" y="5909"/>
                    <a:pt x="3632" y="6112"/>
                    <a:pt x="3334" y="6183"/>
                  </a:cubicBezTo>
                  <a:cubicBezTo>
                    <a:pt x="3060" y="6243"/>
                    <a:pt x="2870" y="6504"/>
                    <a:pt x="2894" y="6778"/>
                  </a:cubicBezTo>
                  <a:cubicBezTo>
                    <a:pt x="2941" y="7147"/>
                    <a:pt x="3549" y="7290"/>
                    <a:pt x="3822" y="7588"/>
                  </a:cubicBezTo>
                  <a:cubicBezTo>
                    <a:pt x="4251" y="8064"/>
                    <a:pt x="5180" y="8255"/>
                    <a:pt x="5811" y="8338"/>
                  </a:cubicBezTo>
                  <a:cubicBezTo>
                    <a:pt x="5982" y="8357"/>
                    <a:pt x="6101" y="8372"/>
                    <a:pt x="6190" y="8372"/>
                  </a:cubicBezTo>
                  <a:cubicBezTo>
                    <a:pt x="6429" y="8372"/>
                    <a:pt x="6456" y="8270"/>
                    <a:pt x="6716" y="7897"/>
                  </a:cubicBezTo>
                  <a:cubicBezTo>
                    <a:pt x="6966" y="7552"/>
                    <a:pt x="7085" y="7147"/>
                    <a:pt x="7073" y="6719"/>
                  </a:cubicBezTo>
                  <a:lnTo>
                    <a:pt x="7144" y="3504"/>
                  </a:lnTo>
                  <a:cubicBezTo>
                    <a:pt x="7168" y="3111"/>
                    <a:pt x="7144" y="2730"/>
                    <a:pt x="7073" y="2349"/>
                  </a:cubicBezTo>
                  <a:cubicBezTo>
                    <a:pt x="6989" y="1956"/>
                    <a:pt x="6763" y="1623"/>
                    <a:pt x="6454" y="1385"/>
                  </a:cubicBezTo>
                  <a:cubicBezTo>
                    <a:pt x="6097" y="1159"/>
                    <a:pt x="5644" y="1135"/>
                    <a:pt x="5239" y="1004"/>
                  </a:cubicBezTo>
                  <a:cubicBezTo>
                    <a:pt x="4739" y="849"/>
                    <a:pt x="4311" y="504"/>
                    <a:pt x="3834" y="266"/>
                  </a:cubicBezTo>
                  <a:cubicBezTo>
                    <a:pt x="3538" y="114"/>
                    <a:pt x="3193" y="0"/>
                    <a:pt x="286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3" name="Google Shape;923;p18"/>
            <p:cNvSpPr/>
            <p:nvPr/>
          </p:nvSpPr>
          <p:spPr>
            <a:xfrm>
              <a:off x="5277894" y="2519836"/>
              <a:ext cx="18694" cy="27449"/>
            </a:xfrm>
            <a:custGeom>
              <a:rect b="b" l="l" r="r" t="t"/>
              <a:pathLst>
                <a:path extrusionOk="0" h="859" w="585">
                  <a:moveTo>
                    <a:pt x="133" y="0"/>
                  </a:moveTo>
                  <a:cubicBezTo>
                    <a:pt x="51" y="0"/>
                    <a:pt x="13" y="28"/>
                    <a:pt x="13" y="37"/>
                  </a:cubicBezTo>
                  <a:cubicBezTo>
                    <a:pt x="13" y="61"/>
                    <a:pt x="96" y="37"/>
                    <a:pt x="215" y="85"/>
                  </a:cubicBezTo>
                  <a:cubicBezTo>
                    <a:pt x="370" y="132"/>
                    <a:pt x="477" y="275"/>
                    <a:pt x="465" y="442"/>
                  </a:cubicBezTo>
                  <a:cubicBezTo>
                    <a:pt x="465" y="608"/>
                    <a:pt x="346" y="739"/>
                    <a:pt x="191" y="775"/>
                  </a:cubicBezTo>
                  <a:cubicBezTo>
                    <a:pt x="183" y="776"/>
                    <a:pt x="176" y="776"/>
                    <a:pt x="168" y="776"/>
                  </a:cubicBezTo>
                  <a:cubicBezTo>
                    <a:pt x="66" y="776"/>
                    <a:pt x="24" y="704"/>
                    <a:pt x="13" y="704"/>
                  </a:cubicBezTo>
                  <a:cubicBezTo>
                    <a:pt x="1" y="704"/>
                    <a:pt x="1" y="728"/>
                    <a:pt x="36" y="775"/>
                  </a:cubicBezTo>
                  <a:cubicBezTo>
                    <a:pt x="72" y="835"/>
                    <a:pt x="132" y="859"/>
                    <a:pt x="191" y="859"/>
                  </a:cubicBezTo>
                  <a:cubicBezTo>
                    <a:pt x="417" y="847"/>
                    <a:pt x="584" y="668"/>
                    <a:pt x="572" y="454"/>
                  </a:cubicBezTo>
                  <a:cubicBezTo>
                    <a:pt x="584" y="335"/>
                    <a:pt x="548" y="227"/>
                    <a:pt x="465" y="144"/>
                  </a:cubicBezTo>
                  <a:cubicBezTo>
                    <a:pt x="406" y="73"/>
                    <a:pt x="322" y="25"/>
                    <a:pt x="239" y="13"/>
                  </a:cubicBezTo>
                  <a:cubicBezTo>
                    <a:pt x="198" y="4"/>
                    <a:pt x="163" y="0"/>
                    <a:pt x="133" y="0"/>
                  </a:cubicBezTo>
                  <a:close/>
                </a:path>
              </a:pathLst>
            </a:custGeom>
            <a:solidFill>
              <a:srgbClr val="EB98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4" name="Google Shape;924;p18"/>
            <p:cNvSpPr/>
            <p:nvPr/>
          </p:nvSpPr>
          <p:spPr>
            <a:xfrm>
              <a:off x="5326593" y="2392367"/>
              <a:ext cx="76500" cy="89474"/>
            </a:xfrm>
            <a:custGeom>
              <a:rect b="b" l="l" r="r" t="t"/>
              <a:pathLst>
                <a:path extrusionOk="0" h="2800" w="2394">
                  <a:moveTo>
                    <a:pt x="740" y="0"/>
                  </a:moveTo>
                  <a:cubicBezTo>
                    <a:pt x="680" y="0"/>
                    <a:pt x="620" y="5"/>
                    <a:pt x="560" y="14"/>
                  </a:cubicBezTo>
                  <a:cubicBezTo>
                    <a:pt x="406" y="25"/>
                    <a:pt x="251" y="85"/>
                    <a:pt x="120" y="180"/>
                  </a:cubicBezTo>
                  <a:cubicBezTo>
                    <a:pt x="36" y="252"/>
                    <a:pt x="1" y="299"/>
                    <a:pt x="1" y="299"/>
                  </a:cubicBezTo>
                  <a:lnTo>
                    <a:pt x="1" y="311"/>
                  </a:lnTo>
                  <a:cubicBezTo>
                    <a:pt x="204" y="162"/>
                    <a:pt x="443" y="86"/>
                    <a:pt x="683" y="86"/>
                  </a:cubicBezTo>
                  <a:cubicBezTo>
                    <a:pt x="864" y="86"/>
                    <a:pt x="1046" y="129"/>
                    <a:pt x="1215" y="216"/>
                  </a:cubicBezTo>
                  <a:cubicBezTo>
                    <a:pt x="1465" y="335"/>
                    <a:pt x="1668" y="526"/>
                    <a:pt x="1810" y="752"/>
                  </a:cubicBezTo>
                  <a:cubicBezTo>
                    <a:pt x="2072" y="1192"/>
                    <a:pt x="2227" y="1680"/>
                    <a:pt x="2275" y="2181"/>
                  </a:cubicBezTo>
                  <a:cubicBezTo>
                    <a:pt x="2299" y="2395"/>
                    <a:pt x="2334" y="2597"/>
                    <a:pt x="2394" y="2800"/>
                  </a:cubicBezTo>
                  <a:cubicBezTo>
                    <a:pt x="2394" y="2585"/>
                    <a:pt x="2382" y="2371"/>
                    <a:pt x="2358" y="2169"/>
                  </a:cubicBezTo>
                  <a:cubicBezTo>
                    <a:pt x="2322" y="1645"/>
                    <a:pt x="2168" y="1133"/>
                    <a:pt x="1906" y="692"/>
                  </a:cubicBezTo>
                  <a:cubicBezTo>
                    <a:pt x="1751" y="442"/>
                    <a:pt x="1525" y="240"/>
                    <a:pt x="1263" y="121"/>
                  </a:cubicBezTo>
                  <a:cubicBezTo>
                    <a:pt x="1102" y="40"/>
                    <a:pt x="921" y="0"/>
                    <a:pt x="74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5" name="Google Shape;925;p18"/>
            <p:cNvSpPr/>
            <p:nvPr/>
          </p:nvSpPr>
          <p:spPr>
            <a:xfrm>
              <a:off x="5181645" y="2382653"/>
              <a:ext cx="127117" cy="67233"/>
            </a:xfrm>
            <a:custGeom>
              <a:rect b="b" l="l" r="r" t="t"/>
              <a:pathLst>
                <a:path extrusionOk="0" h="2104" w="3978">
                  <a:moveTo>
                    <a:pt x="2866" y="0"/>
                  </a:moveTo>
                  <a:cubicBezTo>
                    <a:pt x="2716" y="0"/>
                    <a:pt x="2567" y="18"/>
                    <a:pt x="2417" y="56"/>
                  </a:cubicBezTo>
                  <a:cubicBezTo>
                    <a:pt x="2072" y="139"/>
                    <a:pt x="1763" y="318"/>
                    <a:pt x="1513" y="580"/>
                  </a:cubicBezTo>
                  <a:cubicBezTo>
                    <a:pt x="1405" y="722"/>
                    <a:pt x="1286" y="841"/>
                    <a:pt x="1155" y="961"/>
                  </a:cubicBezTo>
                  <a:cubicBezTo>
                    <a:pt x="1040" y="1044"/>
                    <a:pt x="907" y="1082"/>
                    <a:pt x="772" y="1082"/>
                  </a:cubicBezTo>
                  <a:cubicBezTo>
                    <a:pt x="753" y="1082"/>
                    <a:pt x="734" y="1081"/>
                    <a:pt x="715" y="1080"/>
                  </a:cubicBezTo>
                  <a:cubicBezTo>
                    <a:pt x="682" y="1075"/>
                    <a:pt x="650" y="1072"/>
                    <a:pt x="617" y="1072"/>
                  </a:cubicBezTo>
                  <a:cubicBezTo>
                    <a:pt x="492" y="1072"/>
                    <a:pt x="366" y="1106"/>
                    <a:pt x="262" y="1163"/>
                  </a:cubicBezTo>
                  <a:cubicBezTo>
                    <a:pt x="143" y="1246"/>
                    <a:pt x="60" y="1365"/>
                    <a:pt x="24" y="1508"/>
                  </a:cubicBezTo>
                  <a:cubicBezTo>
                    <a:pt x="0" y="1615"/>
                    <a:pt x="12" y="1746"/>
                    <a:pt x="72" y="1842"/>
                  </a:cubicBezTo>
                  <a:cubicBezTo>
                    <a:pt x="108" y="1925"/>
                    <a:pt x="167" y="1984"/>
                    <a:pt x="239" y="2032"/>
                  </a:cubicBezTo>
                  <a:cubicBezTo>
                    <a:pt x="286" y="2068"/>
                    <a:pt x="334" y="2092"/>
                    <a:pt x="381" y="2104"/>
                  </a:cubicBezTo>
                  <a:lnTo>
                    <a:pt x="441" y="2104"/>
                  </a:lnTo>
                  <a:cubicBezTo>
                    <a:pt x="370" y="2068"/>
                    <a:pt x="310" y="2032"/>
                    <a:pt x="262" y="1996"/>
                  </a:cubicBezTo>
                  <a:cubicBezTo>
                    <a:pt x="119" y="1889"/>
                    <a:pt x="48" y="1699"/>
                    <a:pt x="96" y="1520"/>
                  </a:cubicBezTo>
                  <a:cubicBezTo>
                    <a:pt x="119" y="1401"/>
                    <a:pt x="191" y="1306"/>
                    <a:pt x="298" y="1234"/>
                  </a:cubicBezTo>
                  <a:cubicBezTo>
                    <a:pt x="395" y="1190"/>
                    <a:pt x="499" y="1166"/>
                    <a:pt x="604" y="1166"/>
                  </a:cubicBezTo>
                  <a:cubicBezTo>
                    <a:pt x="641" y="1166"/>
                    <a:pt x="678" y="1169"/>
                    <a:pt x="715" y="1175"/>
                  </a:cubicBezTo>
                  <a:cubicBezTo>
                    <a:pt x="798" y="1175"/>
                    <a:pt x="881" y="1175"/>
                    <a:pt x="965" y="1163"/>
                  </a:cubicBezTo>
                  <a:cubicBezTo>
                    <a:pt x="1060" y="1139"/>
                    <a:pt x="1143" y="1103"/>
                    <a:pt x="1215" y="1044"/>
                  </a:cubicBezTo>
                  <a:cubicBezTo>
                    <a:pt x="1346" y="925"/>
                    <a:pt x="1477" y="794"/>
                    <a:pt x="1584" y="651"/>
                  </a:cubicBezTo>
                  <a:cubicBezTo>
                    <a:pt x="1822" y="401"/>
                    <a:pt x="2108" y="234"/>
                    <a:pt x="2441" y="151"/>
                  </a:cubicBezTo>
                  <a:cubicBezTo>
                    <a:pt x="2598" y="108"/>
                    <a:pt x="2764" y="87"/>
                    <a:pt x="2931" y="87"/>
                  </a:cubicBezTo>
                  <a:cubicBezTo>
                    <a:pt x="3042" y="87"/>
                    <a:pt x="3153" y="96"/>
                    <a:pt x="3263" y="115"/>
                  </a:cubicBezTo>
                  <a:cubicBezTo>
                    <a:pt x="3513" y="163"/>
                    <a:pt x="3751" y="246"/>
                    <a:pt x="3977" y="377"/>
                  </a:cubicBezTo>
                  <a:cubicBezTo>
                    <a:pt x="3929" y="318"/>
                    <a:pt x="3870" y="282"/>
                    <a:pt x="3810" y="246"/>
                  </a:cubicBezTo>
                  <a:cubicBezTo>
                    <a:pt x="3644" y="139"/>
                    <a:pt x="3465" y="79"/>
                    <a:pt x="3275" y="44"/>
                  </a:cubicBezTo>
                  <a:cubicBezTo>
                    <a:pt x="3138" y="15"/>
                    <a:pt x="3002" y="0"/>
                    <a:pt x="2866"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6" name="Google Shape;926;p18"/>
            <p:cNvSpPr/>
            <p:nvPr/>
          </p:nvSpPr>
          <p:spPr>
            <a:xfrm>
              <a:off x="5277127" y="2433493"/>
              <a:ext cx="69662" cy="145747"/>
            </a:xfrm>
            <a:custGeom>
              <a:rect b="b" l="l" r="r" t="t"/>
              <a:pathLst>
                <a:path extrusionOk="0" h="4561" w="2180">
                  <a:moveTo>
                    <a:pt x="168" y="1"/>
                  </a:moveTo>
                  <a:cubicBezTo>
                    <a:pt x="156" y="1"/>
                    <a:pt x="156" y="12"/>
                    <a:pt x="132" y="48"/>
                  </a:cubicBezTo>
                  <a:cubicBezTo>
                    <a:pt x="108" y="108"/>
                    <a:pt x="84" y="155"/>
                    <a:pt x="72" y="215"/>
                  </a:cubicBezTo>
                  <a:cubicBezTo>
                    <a:pt x="25" y="417"/>
                    <a:pt x="1" y="620"/>
                    <a:pt x="25" y="834"/>
                  </a:cubicBezTo>
                  <a:cubicBezTo>
                    <a:pt x="60" y="1144"/>
                    <a:pt x="179" y="1441"/>
                    <a:pt x="370" y="1691"/>
                  </a:cubicBezTo>
                  <a:cubicBezTo>
                    <a:pt x="489" y="1834"/>
                    <a:pt x="620" y="1965"/>
                    <a:pt x="775" y="2072"/>
                  </a:cubicBezTo>
                  <a:cubicBezTo>
                    <a:pt x="941" y="2179"/>
                    <a:pt x="1108" y="2275"/>
                    <a:pt x="1275" y="2370"/>
                  </a:cubicBezTo>
                  <a:cubicBezTo>
                    <a:pt x="1442" y="2465"/>
                    <a:pt x="1596" y="2572"/>
                    <a:pt x="1739" y="2703"/>
                  </a:cubicBezTo>
                  <a:cubicBezTo>
                    <a:pt x="1858" y="2822"/>
                    <a:pt x="1954" y="2977"/>
                    <a:pt x="2001" y="3144"/>
                  </a:cubicBezTo>
                  <a:cubicBezTo>
                    <a:pt x="2096" y="3418"/>
                    <a:pt x="2073" y="3727"/>
                    <a:pt x="1930" y="3989"/>
                  </a:cubicBezTo>
                  <a:cubicBezTo>
                    <a:pt x="1846" y="4168"/>
                    <a:pt x="1703" y="4323"/>
                    <a:pt x="1537" y="4442"/>
                  </a:cubicBezTo>
                  <a:cubicBezTo>
                    <a:pt x="1418" y="4525"/>
                    <a:pt x="1346" y="4549"/>
                    <a:pt x="1346" y="4561"/>
                  </a:cubicBezTo>
                  <a:cubicBezTo>
                    <a:pt x="1418" y="4549"/>
                    <a:pt x="1489" y="4513"/>
                    <a:pt x="1549" y="4477"/>
                  </a:cubicBezTo>
                  <a:cubicBezTo>
                    <a:pt x="1739" y="4370"/>
                    <a:pt x="1882" y="4215"/>
                    <a:pt x="1989" y="4037"/>
                  </a:cubicBezTo>
                  <a:cubicBezTo>
                    <a:pt x="2144" y="3751"/>
                    <a:pt x="2180" y="3418"/>
                    <a:pt x="2084" y="3120"/>
                  </a:cubicBezTo>
                  <a:cubicBezTo>
                    <a:pt x="2037" y="2929"/>
                    <a:pt x="1930" y="2775"/>
                    <a:pt x="1799" y="2632"/>
                  </a:cubicBezTo>
                  <a:cubicBezTo>
                    <a:pt x="1656" y="2501"/>
                    <a:pt x="1501" y="2382"/>
                    <a:pt x="1322" y="2287"/>
                  </a:cubicBezTo>
                  <a:cubicBezTo>
                    <a:pt x="1156" y="2179"/>
                    <a:pt x="977" y="2096"/>
                    <a:pt x="834" y="1989"/>
                  </a:cubicBezTo>
                  <a:cubicBezTo>
                    <a:pt x="680" y="1894"/>
                    <a:pt x="560" y="1775"/>
                    <a:pt x="441" y="1632"/>
                  </a:cubicBezTo>
                  <a:cubicBezTo>
                    <a:pt x="263" y="1405"/>
                    <a:pt x="144" y="1120"/>
                    <a:pt x="108" y="822"/>
                  </a:cubicBezTo>
                  <a:cubicBezTo>
                    <a:pt x="72" y="548"/>
                    <a:pt x="96" y="274"/>
                    <a:pt x="168"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7" name="Google Shape;927;p18"/>
            <p:cNvSpPr/>
            <p:nvPr/>
          </p:nvSpPr>
          <p:spPr>
            <a:xfrm>
              <a:off x="5290452" y="2429307"/>
              <a:ext cx="110373" cy="83594"/>
            </a:xfrm>
            <a:custGeom>
              <a:rect b="b" l="l" r="r" t="t"/>
              <a:pathLst>
                <a:path extrusionOk="0" h="2616" w="3454">
                  <a:moveTo>
                    <a:pt x="108" y="1"/>
                  </a:moveTo>
                  <a:cubicBezTo>
                    <a:pt x="60" y="60"/>
                    <a:pt x="36" y="120"/>
                    <a:pt x="24" y="179"/>
                  </a:cubicBezTo>
                  <a:cubicBezTo>
                    <a:pt x="1" y="358"/>
                    <a:pt x="1" y="536"/>
                    <a:pt x="48" y="715"/>
                  </a:cubicBezTo>
                  <a:cubicBezTo>
                    <a:pt x="239" y="1263"/>
                    <a:pt x="620" y="1739"/>
                    <a:pt x="1120" y="2048"/>
                  </a:cubicBezTo>
                  <a:cubicBezTo>
                    <a:pt x="1596" y="2382"/>
                    <a:pt x="2156" y="2572"/>
                    <a:pt x="2739" y="2608"/>
                  </a:cubicBezTo>
                  <a:cubicBezTo>
                    <a:pt x="2813" y="2613"/>
                    <a:pt x="2887" y="2616"/>
                    <a:pt x="2960" y="2616"/>
                  </a:cubicBezTo>
                  <a:cubicBezTo>
                    <a:pt x="3064" y="2616"/>
                    <a:pt x="3165" y="2610"/>
                    <a:pt x="3263" y="2596"/>
                  </a:cubicBezTo>
                  <a:cubicBezTo>
                    <a:pt x="3334" y="2596"/>
                    <a:pt x="3394" y="2572"/>
                    <a:pt x="3453" y="2549"/>
                  </a:cubicBezTo>
                  <a:cubicBezTo>
                    <a:pt x="3453" y="2547"/>
                    <a:pt x="3450" y="2547"/>
                    <a:pt x="3442" y="2547"/>
                  </a:cubicBezTo>
                  <a:cubicBezTo>
                    <a:pt x="3409" y="2547"/>
                    <a:pt x="3301" y="2558"/>
                    <a:pt x="3138" y="2558"/>
                  </a:cubicBezTo>
                  <a:cubicBezTo>
                    <a:pt x="3031" y="2558"/>
                    <a:pt x="2900" y="2553"/>
                    <a:pt x="2751" y="2537"/>
                  </a:cubicBezTo>
                  <a:cubicBezTo>
                    <a:pt x="2179" y="2477"/>
                    <a:pt x="1644" y="2275"/>
                    <a:pt x="1179" y="1965"/>
                  </a:cubicBezTo>
                  <a:cubicBezTo>
                    <a:pt x="703" y="1667"/>
                    <a:pt x="334" y="1215"/>
                    <a:pt x="120" y="691"/>
                  </a:cubicBezTo>
                  <a:cubicBezTo>
                    <a:pt x="60" y="465"/>
                    <a:pt x="48" y="227"/>
                    <a:pt x="108"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8" name="Google Shape;928;p18"/>
            <p:cNvSpPr/>
            <p:nvPr/>
          </p:nvSpPr>
          <p:spPr>
            <a:xfrm>
              <a:off x="5398492" y="2449854"/>
              <a:ext cx="200166" cy="247811"/>
            </a:xfrm>
            <a:custGeom>
              <a:rect b="b" l="l" r="r" t="t"/>
              <a:pathLst>
                <a:path extrusionOk="0" h="7755" w="6264">
                  <a:moveTo>
                    <a:pt x="2271" y="0"/>
                  </a:moveTo>
                  <a:cubicBezTo>
                    <a:pt x="1511" y="0"/>
                    <a:pt x="790" y="332"/>
                    <a:pt x="299" y="917"/>
                  </a:cubicBezTo>
                  <a:lnTo>
                    <a:pt x="608" y="2620"/>
                  </a:lnTo>
                  <a:cubicBezTo>
                    <a:pt x="632" y="2608"/>
                    <a:pt x="644" y="2596"/>
                    <a:pt x="668" y="2584"/>
                  </a:cubicBezTo>
                  <a:cubicBezTo>
                    <a:pt x="734" y="2545"/>
                    <a:pt x="807" y="2527"/>
                    <a:pt x="880" y="2527"/>
                  </a:cubicBezTo>
                  <a:cubicBezTo>
                    <a:pt x="1032" y="2527"/>
                    <a:pt x="1183" y="2606"/>
                    <a:pt x="1263" y="2751"/>
                  </a:cubicBezTo>
                  <a:cubicBezTo>
                    <a:pt x="1370" y="2977"/>
                    <a:pt x="1358" y="3251"/>
                    <a:pt x="1227" y="3477"/>
                  </a:cubicBezTo>
                  <a:cubicBezTo>
                    <a:pt x="1096" y="3691"/>
                    <a:pt x="942" y="3894"/>
                    <a:pt x="763" y="4072"/>
                  </a:cubicBezTo>
                  <a:cubicBezTo>
                    <a:pt x="406" y="4442"/>
                    <a:pt x="180" y="4906"/>
                    <a:pt x="84" y="5406"/>
                  </a:cubicBezTo>
                  <a:cubicBezTo>
                    <a:pt x="1" y="5906"/>
                    <a:pt x="215" y="6418"/>
                    <a:pt x="620" y="6728"/>
                  </a:cubicBezTo>
                  <a:cubicBezTo>
                    <a:pt x="784" y="6837"/>
                    <a:pt x="980" y="6890"/>
                    <a:pt x="1175" y="6890"/>
                  </a:cubicBezTo>
                  <a:cubicBezTo>
                    <a:pt x="1490" y="6890"/>
                    <a:pt x="1799" y="6750"/>
                    <a:pt x="1954" y="6478"/>
                  </a:cubicBezTo>
                  <a:cubicBezTo>
                    <a:pt x="2073" y="6918"/>
                    <a:pt x="2358" y="7299"/>
                    <a:pt x="2739" y="7549"/>
                  </a:cubicBezTo>
                  <a:cubicBezTo>
                    <a:pt x="2953" y="7685"/>
                    <a:pt x="3196" y="7754"/>
                    <a:pt x="3438" y="7754"/>
                  </a:cubicBezTo>
                  <a:cubicBezTo>
                    <a:pt x="3639" y="7754"/>
                    <a:pt x="3841" y="7706"/>
                    <a:pt x="4025" y="7609"/>
                  </a:cubicBezTo>
                  <a:cubicBezTo>
                    <a:pt x="4442" y="7370"/>
                    <a:pt x="4621" y="6882"/>
                    <a:pt x="4466" y="6442"/>
                  </a:cubicBezTo>
                  <a:lnTo>
                    <a:pt x="4466" y="6442"/>
                  </a:lnTo>
                  <a:cubicBezTo>
                    <a:pt x="4643" y="6497"/>
                    <a:pt x="4825" y="6524"/>
                    <a:pt x="5007" y="6524"/>
                  </a:cubicBezTo>
                  <a:cubicBezTo>
                    <a:pt x="5218" y="6524"/>
                    <a:pt x="5429" y="6488"/>
                    <a:pt x="5633" y="6418"/>
                  </a:cubicBezTo>
                  <a:cubicBezTo>
                    <a:pt x="5990" y="6263"/>
                    <a:pt x="6264" y="5846"/>
                    <a:pt x="6133" y="5465"/>
                  </a:cubicBezTo>
                  <a:cubicBezTo>
                    <a:pt x="6014" y="5144"/>
                    <a:pt x="5656" y="4977"/>
                    <a:pt x="5323" y="4894"/>
                  </a:cubicBezTo>
                  <a:cubicBezTo>
                    <a:pt x="4990" y="4811"/>
                    <a:pt x="4621" y="4775"/>
                    <a:pt x="4347" y="4573"/>
                  </a:cubicBezTo>
                  <a:cubicBezTo>
                    <a:pt x="3882" y="4239"/>
                    <a:pt x="3811" y="3572"/>
                    <a:pt x="3882" y="3013"/>
                  </a:cubicBezTo>
                  <a:cubicBezTo>
                    <a:pt x="3954" y="2441"/>
                    <a:pt x="4132" y="1858"/>
                    <a:pt x="3990" y="1310"/>
                  </a:cubicBezTo>
                  <a:cubicBezTo>
                    <a:pt x="3799" y="572"/>
                    <a:pt x="3061" y="48"/>
                    <a:pt x="2311" y="1"/>
                  </a:cubicBezTo>
                  <a:cubicBezTo>
                    <a:pt x="2297" y="0"/>
                    <a:pt x="2284" y="0"/>
                    <a:pt x="227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29" name="Google Shape;929;p18"/>
            <p:cNvSpPr/>
            <p:nvPr/>
          </p:nvSpPr>
          <p:spPr>
            <a:xfrm>
              <a:off x="5400792" y="2463947"/>
              <a:ext cx="35406" cy="65731"/>
            </a:xfrm>
            <a:custGeom>
              <a:rect b="b" l="l" r="r" t="t"/>
              <a:pathLst>
                <a:path extrusionOk="0" h="2057" w="1108">
                  <a:moveTo>
                    <a:pt x="762" y="0"/>
                  </a:moveTo>
                  <a:lnTo>
                    <a:pt x="762" y="0"/>
                  </a:lnTo>
                  <a:cubicBezTo>
                    <a:pt x="620" y="24"/>
                    <a:pt x="489" y="95"/>
                    <a:pt x="381" y="202"/>
                  </a:cubicBezTo>
                  <a:cubicBezTo>
                    <a:pt x="262" y="310"/>
                    <a:pt x="167" y="441"/>
                    <a:pt x="108" y="595"/>
                  </a:cubicBezTo>
                  <a:cubicBezTo>
                    <a:pt x="24" y="786"/>
                    <a:pt x="0" y="988"/>
                    <a:pt x="36" y="1191"/>
                  </a:cubicBezTo>
                  <a:cubicBezTo>
                    <a:pt x="84" y="1548"/>
                    <a:pt x="322" y="1869"/>
                    <a:pt x="667" y="2012"/>
                  </a:cubicBezTo>
                  <a:cubicBezTo>
                    <a:pt x="739" y="2042"/>
                    <a:pt x="813" y="2057"/>
                    <a:pt x="887" y="2057"/>
                  </a:cubicBezTo>
                  <a:cubicBezTo>
                    <a:pt x="962" y="2057"/>
                    <a:pt x="1036" y="2042"/>
                    <a:pt x="1108" y="2012"/>
                  </a:cubicBezTo>
                  <a:cubicBezTo>
                    <a:pt x="965" y="2012"/>
                    <a:pt x="834" y="2000"/>
                    <a:pt x="703" y="1953"/>
                  </a:cubicBezTo>
                  <a:cubicBezTo>
                    <a:pt x="393" y="1798"/>
                    <a:pt x="191" y="1512"/>
                    <a:pt x="143" y="1179"/>
                  </a:cubicBezTo>
                  <a:cubicBezTo>
                    <a:pt x="84" y="845"/>
                    <a:pt x="203" y="500"/>
                    <a:pt x="441" y="262"/>
                  </a:cubicBezTo>
                  <a:cubicBezTo>
                    <a:pt x="536" y="167"/>
                    <a:pt x="655" y="71"/>
                    <a:pt x="762" y="0"/>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0" name="Google Shape;930;p18"/>
            <p:cNvSpPr/>
            <p:nvPr/>
          </p:nvSpPr>
          <p:spPr>
            <a:xfrm>
              <a:off x="5221589" y="2575406"/>
              <a:ext cx="50649" cy="45057"/>
            </a:xfrm>
            <a:custGeom>
              <a:rect b="b" l="l" r="r" t="t"/>
              <a:pathLst>
                <a:path extrusionOk="0" h="1410" w="1585">
                  <a:moveTo>
                    <a:pt x="1" y="1"/>
                  </a:moveTo>
                  <a:cubicBezTo>
                    <a:pt x="1" y="120"/>
                    <a:pt x="24" y="227"/>
                    <a:pt x="84" y="334"/>
                  </a:cubicBezTo>
                  <a:cubicBezTo>
                    <a:pt x="286" y="834"/>
                    <a:pt x="727" y="1227"/>
                    <a:pt x="1251" y="1370"/>
                  </a:cubicBezTo>
                  <a:cubicBezTo>
                    <a:pt x="1331" y="1397"/>
                    <a:pt x="1418" y="1410"/>
                    <a:pt x="1502" y="1410"/>
                  </a:cubicBezTo>
                  <a:cubicBezTo>
                    <a:pt x="1530" y="1410"/>
                    <a:pt x="1557" y="1408"/>
                    <a:pt x="1584" y="1406"/>
                  </a:cubicBezTo>
                  <a:cubicBezTo>
                    <a:pt x="1489" y="1370"/>
                    <a:pt x="1382" y="1334"/>
                    <a:pt x="1275" y="1310"/>
                  </a:cubicBezTo>
                  <a:cubicBezTo>
                    <a:pt x="1036" y="1215"/>
                    <a:pt x="810" y="1084"/>
                    <a:pt x="620" y="917"/>
                  </a:cubicBezTo>
                  <a:cubicBezTo>
                    <a:pt x="417" y="739"/>
                    <a:pt x="263" y="536"/>
                    <a:pt x="143" y="298"/>
                  </a:cubicBezTo>
                  <a:cubicBezTo>
                    <a:pt x="108" y="203"/>
                    <a:pt x="60" y="96"/>
                    <a:pt x="1" y="1"/>
                  </a:cubicBezTo>
                  <a:close/>
                </a:path>
              </a:pathLst>
            </a:custGeom>
            <a:solidFill>
              <a:srgbClr val="EB98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1" name="Google Shape;931;p18"/>
            <p:cNvSpPr/>
            <p:nvPr/>
          </p:nvSpPr>
          <p:spPr>
            <a:xfrm>
              <a:off x="5406512" y="2494751"/>
              <a:ext cx="62025" cy="163642"/>
            </a:xfrm>
            <a:custGeom>
              <a:rect b="b" l="l" r="r" t="t"/>
              <a:pathLst>
                <a:path extrusionOk="0" h="5121" w="1941">
                  <a:moveTo>
                    <a:pt x="612" y="0"/>
                  </a:moveTo>
                  <a:cubicBezTo>
                    <a:pt x="496" y="0"/>
                    <a:pt x="379" y="16"/>
                    <a:pt x="262" y="48"/>
                  </a:cubicBezTo>
                  <a:cubicBezTo>
                    <a:pt x="191" y="72"/>
                    <a:pt x="131" y="96"/>
                    <a:pt x="71" y="131"/>
                  </a:cubicBezTo>
                  <a:cubicBezTo>
                    <a:pt x="24" y="155"/>
                    <a:pt x="0" y="155"/>
                    <a:pt x="12" y="167"/>
                  </a:cubicBezTo>
                  <a:cubicBezTo>
                    <a:pt x="12" y="168"/>
                    <a:pt x="13" y="169"/>
                    <a:pt x="15" y="169"/>
                  </a:cubicBezTo>
                  <a:cubicBezTo>
                    <a:pt x="31" y="169"/>
                    <a:pt x="114" y="128"/>
                    <a:pt x="274" y="96"/>
                  </a:cubicBezTo>
                  <a:cubicBezTo>
                    <a:pt x="367" y="73"/>
                    <a:pt x="461" y="62"/>
                    <a:pt x="556" y="62"/>
                  </a:cubicBezTo>
                  <a:cubicBezTo>
                    <a:pt x="703" y="62"/>
                    <a:pt x="850" y="88"/>
                    <a:pt x="988" y="131"/>
                  </a:cubicBezTo>
                  <a:cubicBezTo>
                    <a:pt x="1548" y="334"/>
                    <a:pt x="1881" y="905"/>
                    <a:pt x="1798" y="1489"/>
                  </a:cubicBezTo>
                  <a:cubicBezTo>
                    <a:pt x="1774" y="1715"/>
                    <a:pt x="1703" y="1929"/>
                    <a:pt x="1595" y="2132"/>
                  </a:cubicBezTo>
                  <a:cubicBezTo>
                    <a:pt x="1381" y="2560"/>
                    <a:pt x="1095" y="2917"/>
                    <a:pt x="905" y="3310"/>
                  </a:cubicBezTo>
                  <a:cubicBezTo>
                    <a:pt x="822" y="3489"/>
                    <a:pt x="750" y="3679"/>
                    <a:pt x="714" y="3882"/>
                  </a:cubicBezTo>
                  <a:cubicBezTo>
                    <a:pt x="691" y="4060"/>
                    <a:pt x="691" y="4239"/>
                    <a:pt x="738" y="4406"/>
                  </a:cubicBezTo>
                  <a:cubicBezTo>
                    <a:pt x="786" y="4668"/>
                    <a:pt x="941" y="4882"/>
                    <a:pt x="1143" y="5037"/>
                  </a:cubicBezTo>
                  <a:cubicBezTo>
                    <a:pt x="1203" y="5073"/>
                    <a:pt x="1274" y="5108"/>
                    <a:pt x="1334" y="5120"/>
                  </a:cubicBezTo>
                  <a:lnTo>
                    <a:pt x="1405" y="5120"/>
                  </a:lnTo>
                  <a:cubicBezTo>
                    <a:pt x="1322" y="5096"/>
                    <a:pt x="1238" y="5049"/>
                    <a:pt x="1155" y="5013"/>
                  </a:cubicBezTo>
                  <a:cubicBezTo>
                    <a:pt x="964" y="4858"/>
                    <a:pt x="845" y="4632"/>
                    <a:pt x="798" y="4394"/>
                  </a:cubicBezTo>
                  <a:cubicBezTo>
                    <a:pt x="738" y="4037"/>
                    <a:pt x="810" y="3668"/>
                    <a:pt x="988" y="3346"/>
                  </a:cubicBezTo>
                  <a:cubicBezTo>
                    <a:pt x="1167" y="2977"/>
                    <a:pt x="1464" y="2620"/>
                    <a:pt x="1679" y="2179"/>
                  </a:cubicBezTo>
                  <a:cubicBezTo>
                    <a:pt x="1798" y="1965"/>
                    <a:pt x="1869" y="1739"/>
                    <a:pt x="1905" y="1501"/>
                  </a:cubicBezTo>
                  <a:cubicBezTo>
                    <a:pt x="1941" y="1274"/>
                    <a:pt x="1905" y="1048"/>
                    <a:pt x="1822" y="834"/>
                  </a:cubicBezTo>
                  <a:cubicBezTo>
                    <a:pt x="1627" y="317"/>
                    <a:pt x="1136" y="0"/>
                    <a:pt x="612"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2" name="Google Shape;932;p18"/>
            <p:cNvSpPr/>
            <p:nvPr/>
          </p:nvSpPr>
          <p:spPr>
            <a:xfrm>
              <a:off x="5406864" y="2488232"/>
              <a:ext cx="114942" cy="204384"/>
            </a:xfrm>
            <a:custGeom>
              <a:rect b="b" l="l" r="r" t="t"/>
              <a:pathLst>
                <a:path extrusionOk="0" h="6396" w="3597">
                  <a:moveTo>
                    <a:pt x="893" y="1"/>
                  </a:moveTo>
                  <a:cubicBezTo>
                    <a:pt x="704" y="1"/>
                    <a:pt x="515" y="25"/>
                    <a:pt x="334" y="73"/>
                  </a:cubicBezTo>
                  <a:cubicBezTo>
                    <a:pt x="251" y="97"/>
                    <a:pt x="168" y="121"/>
                    <a:pt x="84" y="157"/>
                  </a:cubicBezTo>
                  <a:cubicBezTo>
                    <a:pt x="37" y="181"/>
                    <a:pt x="1" y="193"/>
                    <a:pt x="1" y="204"/>
                  </a:cubicBezTo>
                  <a:cubicBezTo>
                    <a:pt x="2" y="206"/>
                    <a:pt x="4" y="206"/>
                    <a:pt x="8" y="206"/>
                  </a:cubicBezTo>
                  <a:cubicBezTo>
                    <a:pt x="37" y="206"/>
                    <a:pt x="144" y="164"/>
                    <a:pt x="346" y="121"/>
                  </a:cubicBezTo>
                  <a:cubicBezTo>
                    <a:pt x="501" y="85"/>
                    <a:pt x="659" y="68"/>
                    <a:pt x="816" y="68"/>
                  </a:cubicBezTo>
                  <a:cubicBezTo>
                    <a:pt x="974" y="68"/>
                    <a:pt x="1132" y="85"/>
                    <a:pt x="1287" y="121"/>
                  </a:cubicBezTo>
                  <a:cubicBezTo>
                    <a:pt x="1739" y="216"/>
                    <a:pt x="2132" y="538"/>
                    <a:pt x="2311" y="966"/>
                  </a:cubicBezTo>
                  <a:cubicBezTo>
                    <a:pt x="2418" y="1216"/>
                    <a:pt x="2489" y="1490"/>
                    <a:pt x="2501" y="1764"/>
                  </a:cubicBezTo>
                  <a:cubicBezTo>
                    <a:pt x="2513" y="2062"/>
                    <a:pt x="2489" y="2359"/>
                    <a:pt x="2442" y="2645"/>
                  </a:cubicBezTo>
                  <a:cubicBezTo>
                    <a:pt x="2311" y="3217"/>
                    <a:pt x="2215" y="3788"/>
                    <a:pt x="2156" y="4372"/>
                  </a:cubicBezTo>
                  <a:cubicBezTo>
                    <a:pt x="2108" y="4860"/>
                    <a:pt x="2227" y="5348"/>
                    <a:pt x="2477" y="5765"/>
                  </a:cubicBezTo>
                  <a:cubicBezTo>
                    <a:pt x="2668" y="6039"/>
                    <a:pt x="2930" y="6241"/>
                    <a:pt x="3239" y="6348"/>
                  </a:cubicBezTo>
                  <a:cubicBezTo>
                    <a:pt x="3323" y="6384"/>
                    <a:pt x="3418" y="6396"/>
                    <a:pt x="3501" y="6396"/>
                  </a:cubicBezTo>
                  <a:lnTo>
                    <a:pt x="3597" y="6396"/>
                  </a:lnTo>
                  <a:cubicBezTo>
                    <a:pt x="3478" y="6384"/>
                    <a:pt x="3358" y="6348"/>
                    <a:pt x="3251" y="6312"/>
                  </a:cubicBezTo>
                  <a:cubicBezTo>
                    <a:pt x="2966" y="6193"/>
                    <a:pt x="2716" y="5991"/>
                    <a:pt x="2549" y="5717"/>
                  </a:cubicBezTo>
                  <a:cubicBezTo>
                    <a:pt x="2311" y="5312"/>
                    <a:pt x="2204" y="4848"/>
                    <a:pt x="2251" y="4384"/>
                  </a:cubicBezTo>
                  <a:cubicBezTo>
                    <a:pt x="2323" y="3800"/>
                    <a:pt x="2418" y="3229"/>
                    <a:pt x="2537" y="2669"/>
                  </a:cubicBezTo>
                  <a:cubicBezTo>
                    <a:pt x="2596" y="2371"/>
                    <a:pt x="2620" y="2062"/>
                    <a:pt x="2596" y="1752"/>
                  </a:cubicBezTo>
                  <a:cubicBezTo>
                    <a:pt x="2585" y="1467"/>
                    <a:pt x="2513" y="1193"/>
                    <a:pt x="2394" y="931"/>
                  </a:cubicBezTo>
                  <a:cubicBezTo>
                    <a:pt x="2287" y="693"/>
                    <a:pt x="2120" y="478"/>
                    <a:pt x="1918" y="312"/>
                  </a:cubicBezTo>
                  <a:cubicBezTo>
                    <a:pt x="1739" y="181"/>
                    <a:pt x="1525" y="85"/>
                    <a:pt x="1299" y="38"/>
                  </a:cubicBezTo>
                  <a:cubicBezTo>
                    <a:pt x="1165" y="13"/>
                    <a:pt x="1029" y="1"/>
                    <a:pt x="893"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3" name="Google Shape;933;p18"/>
            <p:cNvSpPr/>
            <p:nvPr/>
          </p:nvSpPr>
          <p:spPr>
            <a:xfrm>
              <a:off x="5436550" y="2904510"/>
              <a:ext cx="160957" cy="145363"/>
            </a:xfrm>
            <a:custGeom>
              <a:rect b="b" l="l" r="r" t="t"/>
              <a:pathLst>
                <a:path extrusionOk="0" h="4549" w="5037">
                  <a:moveTo>
                    <a:pt x="3096" y="0"/>
                  </a:moveTo>
                  <a:lnTo>
                    <a:pt x="1" y="2417"/>
                  </a:lnTo>
                  <a:lnTo>
                    <a:pt x="1298" y="4549"/>
                  </a:lnTo>
                  <a:lnTo>
                    <a:pt x="5037" y="1798"/>
                  </a:lnTo>
                  <a:lnTo>
                    <a:pt x="3096" y="0"/>
                  </a:ln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4" name="Google Shape;934;p18"/>
            <p:cNvSpPr/>
            <p:nvPr/>
          </p:nvSpPr>
          <p:spPr>
            <a:xfrm>
              <a:off x="5022988" y="2577323"/>
              <a:ext cx="248099" cy="391481"/>
            </a:xfrm>
            <a:custGeom>
              <a:rect b="b" l="l" r="r" t="t"/>
              <a:pathLst>
                <a:path extrusionOk="0" h="12251" w="7764">
                  <a:moveTo>
                    <a:pt x="6656" y="0"/>
                  </a:moveTo>
                  <a:lnTo>
                    <a:pt x="6168" y="36"/>
                  </a:lnTo>
                  <a:lnTo>
                    <a:pt x="4811" y="203"/>
                  </a:lnTo>
                  <a:lnTo>
                    <a:pt x="4275" y="2584"/>
                  </a:lnTo>
                  <a:lnTo>
                    <a:pt x="548" y="9525"/>
                  </a:lnTo>
                  <a:cubicBezTo>
                    <a:pt x="1" y="10347"/>
                    <a:pt x="227" y="11454"/>
                    <a:pt x="1048" y="12002"/>
                  </a:cubicBezTo>
                  <a:cubicBezTo>
                    <a:pt x="1120" y="12049"/>
                    <a:pt x="1191" y="12097"/>
                    <a:pt x="1263" y="12133"/>
                  </a:cubicBezTo>
                  <a:cubicBezTo>
                    <a:pt x="1431" y="12214"/>
                    <a:pt x="1610" y="12251"/>
                    <a:pt x="1791" y="12251"/>
                  </a:cubicBezTo>
                  <a:cubicBezTo>
                    <a:pt x="2648" y="12251"/>
                    <a:pt x="3575" y="11432"/>
                    <a:pt x="3870" y="10597"/>
                  </a:cubicBezTo>
                  <a:lnTo>
                    <a:pt x="5930" y="2881"/>
                  </a:lnTo>
                  <a:lnTo>
                    <a:pt x="6656" y="2322"/>
                  </a:lnTo>
                  <a:lnTo>
                    <a:pt x="7680" y="2131"/>
                  </a:lnTo>
                  <a:lnTo>
                    <a:pt x="7751" y="2108"/>
                  </a:lnTo>
                  <a:cubicBezTo>
                    <a:pt x="7751" y="2108"/>
                    <a:pt x="7763" y="1846"/>
                    <a:pt x="7085" y="1810"/>
                  </a:cubicBezTo>
                  <a:cubicBezTo>
                    <a:pt x="6902" y="1792"/>
                    <a:pt x="6719" y="1781"/>
                    <a:pt x="6536" y="1781"/>
                  </a:cubicBezTo>
                  <a:cubicBezTo>
                    <a:pt x="6469" y="1781"/>
                    <a:pt x="6402" y="1783"/>
                    <a:pt x="6335" y="1786"/>
                  </a:cubicBezTo>
                  <a:cubicBezTo>
                    <a:pt x="6192" y="1607"/>
                    <a:pt x="6073" y="1393"/>
                    <a:pt x="6013" y="1167"/>
                  </a:cubicBezTo>
                  <a:cubicBezTo>
                    <a:pt x="6025" y="953"/>
                    <a:pt x="6073" y="726"/>
                    <a:pt x="6156" y="524"/>
                  </a:cubicBezTo>
                  <a:lnTo>
                    <a:pt x="6847" y="464"/>
                  </a:lnTo>
                  <a:lnTo>
                    <a:pt x="6656" y="0"/>
                  </a:ln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5" name="Google Shape;935;p18"/>
            <p:cNvSpPr/>
            <p:nvPr/>
          </p:nvSpPr>
          <p:spPr>
            <a:xfrm>
              <a:off x="5000173" y="3041853"/>
              <a:ext cx="506806" cy="1082444"/>
            </a:xfrm>
            <a:custGeom>
              <a:rect b="b" l="l" r="r" t="t"/>
              <a:pathLst>
                <a:path extrusionOk="0" h="33874" w="15860">
                  <a:moveTo>
                    <a:pt x="7275" y="1"/>
                  </a:moveTo>
                  <a:cubicBezTo>
                    <a:pt x="7275" y="1"/>
                    <a:pt x="5941" y="1096"/>
                    <a:pt x="5084" y="4513"/>
                  </a:cubicBezTo>
                  <a:cubicBezTo>
                    <a:pt x="5072" y="4561"/>
                    <a:pt x="5060" y="4596"/>
                    <a:pt x="5048" y="4644"/>
                  </a:cubicBezTo>
                  <a:lnTo>
                    <a:pt x="0" y="33755"/>
                  </a:lnTo>
                  <a:lnTo>
                    <a:pt x="2584" y="33874"/>
                  </a:lnTo>
                  <a:lnTo>
                    <a:pt x="10120" y="6299"/>
                  </a:lnTo>
                  <a:lnTo>
                    <a:pt x="11525" y="33005"/>
                  </a:lnTo>
                  <a:lnTo>
                    <a:pt x="14121" y="33076"/>
                  </a:lnTo>
                  <a:cubicBezTo>
                    <a:pt x="14121" y="33076"/>
                    <a:pt x="15859" y="4858"/>
                    <a:pt x="15764" y="4513"/>
                  </a:cubicBezTo>
                  <a:cubicBezTo>
                    <a:pt x="15764" y="4513"/>
                    <a:pt x="15681" y="1679"/>
                    <a:pt x="15014" y="489"/>
                  </a:cubicBezTo>
                  <a:lnTo>
                    <a:pt x="7275" y="1"/>
                  </a:lnTo>
                  <a:close/>
                </a:path>
              </a:pathLst>
            </a:custGeom>
            <a:solidFill>
              <a:srgbClr val="FABC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6" name="Google Shape;936;p18"/>
            <p:cNvSpPr/>
            <p:nvPr/>
          </p:nvSpPr>
          <p:spPr>
            <a:xfrm>
              <a:off x="4925590" y="4120462"/>
              <a:ext cx="157922" cy="30773"/>
            </a:xfrm>
            <a:custGeom>
              <a:rect b="b" l="l" r="r" t="t"/>
              <a:pathLst>
                <a:path extrusionOk="0" h="963" w="4942">
                  <a:moveTo>
                    <a:pt x="2275" y="1"/>
                  </a:moveTo>
                  <a:lnTo>
                    <a:pt x="2263" y="263"/>
                  </a:lnTo>
                  <a:cubicBezTo>
                    <a:pt x="2263" y="263"/>
                    <a:pt x="1" y="679"/>
                    <a:pt x="536" y="846"/>
                  </a:cubicBezTo>
                  <a:cubicBezTo>
                    <a:pt x="862" y="941"/>
                    <a:pt x="2298" y="963"/>
                    <a:pt x="3439" y="963"/>
                  </a:cubicBezTo>
                  <a:cubicBezTo>
                    <a:pt x="4009" y="963"/>
                    <a:pt x="4505" y="957"/>
                    <a:pt x="4751" y="953"/>
                  </a:cubicBezTo>
                  <a:lnTo>
                    <a:pt x="4918" y="953"/>
                  </a:lnTo>
                  <a:lnTo>
                    <a:pt x="4942" y="84"/>
                  </a:lnTo>
                  <a:lnTo>
                    <a:pt x="2275"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7" name="Google Shape;937;p18"/>
            <p:cNvSpPr/>
            <p:nvPr/>
          </p:nvSpPr>
          <p:spPr>
            <a:xfrm>
              <a:off x="5051908" y="4127524"/>
              <a:ext cx="31220" cy="22273"/>
            </a:xfrm>
            <a:custGeom>
              <a:rect b="b" l="l" r="r" t="t"/>
              <a:pathLst>
                <a:path extrusionOk="0" h="697" w="977">
                  <a:moveTo>
                    <a:pt x="879" y="1"/>
                  </a:moveTo>
                  <a:cubicBezTo>
                    <a:pt x="689" y="1"/>
                    <a:pt x="510" y="59"/>
                    <a:pt x="358" y="161"/>
                  </a:cubicBezTo>
                  <a:cubicBezTo>
                    <a:pt x="179" y="292"/>
                    <a:pt x="48" y="470"/>
                    <a:pt x="0" y="685"/>
                  </a:cubicBezTo>
                  <a:lnTo>
                    <a:pt x="953" y="697"/>
                  </a:lnTo>
                  <a:lnTo>
                    <a:pt x="977" y="6"/>
                  </a:lnTo>
                  <a:cubicBezTo>
                    <a:pt x="944" y="2"/>
                    <a:pt x="911" y="1"/>
                    <a:pt x="879"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8" name="Google Shape;938;p18"/>
            <p:cNvSpPr/>
            <p:nvPr/>
          </p:nvSpPr>
          <p:spPr>
            <a:xfrm>
              <a:off x="4936998" y="4136439"/>
              <a:ext cx="145747" cy="15338"/>
            </a:xfrm>
            <a:custGeom>
              <a:rect b="b" l="l" r="r" t="t"/>
              <a:pathLst>
                <a:path extrusionOk="0" h="480" w="4561">
                  <a:moveTo>
                    <a:pt x="798" y="1"/>
                  </a:moveTo>
                  <a:cubicBezTo>
                    <a:pt x="798" y="1"/>
                    <a:pt x="1" y="191"/>
                    <a:pt x="96" y="322"/>
                  </a:cubicBezTo>
                  <a:cubicBezTo>
                    <a:pt x="167" y="411"/>
                    <a:pt x="1859" y="480"/>
                    <a:pt x="3275" y="480"/>
                  </a:cubicBezTo>
                  <a:cubicBezTo>
                    <a:pt x="3762" y="480"/>
                    <a:pt x="4216" y="472"/>
                    <a:pt x="4561" y="453"/>
                  </a:cubicBezTo>
                  <a:lnTo>
                    <a:pt x="4561" y="394"/>
                  </a:lnTo>
                  <a:lnTo>
                    <a:pt x="1025" y="322"/>
                  </a:lnTo>
                  <a:cubicBezTo>
                    <a:pt x="1025" y="322"/>
                    <a:pt x="941" y="13"/>
                    <a:pt x="798"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39" name="Google Shape;939;p18"/>
            <p:cNvSpPr/>
            <p:nvPr/>
          </p:nvSpPr>
          <p:spPr>
            <a:xfrm>
              <a:off x="4945753" y="4145195"/>
              <a:ext cx="138141" cy="3835"/>
            </a:xfrm>
            <a:custGeom>
              <a:rect b="b" l="l" r="r" t="t"/>
              <a:pathLst>
                <a:path extrusionOk="0" h="120" w="4323">
                  <a:moveTo>
                    <a:pt x="1" y="1"/>
                  </a:moveTo>
                  <a:lnTo>
                    <a:pt x="477" y="36"/>
                  </a:lnTo>
                  <a:cubicBezTo>
                    <a:pt x="882" y="60"/>
                    <a:pt x="1453" y="84"/>
                    <a:pt x="2072" y="108"/>
                  </a:cubicBezTo>
                  <a:cubicBezTo>
                    <a:pt x="2691" y="120"/>
                    <a:pt x="3251" y="120"/>
                    <a:pt x="3668" y="120"/>
                  </a:cubicBezTo>
                  <a:lnTo>
                    <a:pt x="4323" y="120"/>
                  </a:lnTo>
                  <a:lnTo>
                    <a:pt x="4323" y="108"/>
                  </a:lnTo>
                  <a:lnTo>
                    <a:pt x="3668" y="108"/>
                  </a:lnTo>
                  <a:cubicBezTo>
                    <a:pt x="3251" y="108"/>
                    <a:pt x="2691" y="96"/>
                    <a:pt x="2072" y="84"/>
                  </a:cubicBezTo>
                  <a:cubicBezTo>
                    <a:pt x="1453" y="72"/>
                    <a:pt x="894" y="48"/>
                    <a:pt x="477" y="24"/>
                  </a:cubicBezTo>
                  <a:lnTo>
                    <a:pt x="1" y="1"/>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0" name="Google Shape;940;p18"/>
            <p:cNvSpPr/>
            <p:nvPr/>
          </p:nvSpPr>
          <p:spPr>
            <a:xfrm>
              <a:off x="4961731" y="4135704"/>
              <a:ext cx="8404" cy="12558"/>
            </a:xfrm>
            <a:custGeom>
              <a:rect b="b" l="l" r="r" t="t"/>
              <a:pathLst>
                <a:path extrusionOk="0" h="393" w="263">
                  <a:moveTo>
                    <a:pt x="1" y="0"/>
                  </a:moveTo>
                  <a:lnTo>
                    <a:pt x="1" y="0"/>
                  </a:lnTo>
                  <a:cubicBezTo>
                    <a:pt x="132" y="95"/>
                    <a:pt x="215" y="226"/>
                    <a:pt x="251" y="393"/>
                  </a:cubicBezTo>
                  <a:cubicBezTo>
                    <a:pt x="263" y="310"/>
                    <a:pt x="239" y="226"/>
                    <a:pt x="191" y="155"/>
                  </a:cubicBezTo>
                  <a:cubicBezTo>
                    <a:pt x="155" y="83"/>
                    <a:pt x="84" y="24"/>
                    <a:pt x="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1" name="Google Shape;941;p18"/>
            <p:cNvSpPr/>
            <p:nvPr/>
          </p:nvSpPr>
          <p:spPr>
            <a:xfrm>
              <a:off x="4990267" y="4130368"/>
              <a:ext cx="4985" cy="6487"/>
            </a:xfrm>
            <a:custGeom>
              <a:rect b="b" l="l" r="r" t="t"/>
              <a:pathLst>
                <a:path extrusionOk="0" h="203" w="156">
                  <a:moveTo>
                    <a:pt x="12" y="0"/>
                  </a:moveTo>
                  <a:cubicBezTo>
                    <a:pt x="1" y="0"/>
                    <a:pt x="24" y="48"/>
                    <a:pt x="72" y="107"/>
                  </a:cubicBezTo>
                  <a:cubicBezTo>
                    <a:pt x="108" y="167"/>
                    <a:pt x="143" y="203"/>
                    <a:pt x="143" y="203"/>
                  </a:cubicBezTo>
                  <a:cubicBezTo>
                    <a:pt x="155" y="203"/>
                    <a:pt x="132" y="155"/>
                    <a:pt x="96" y="96"/>
                  </a:cubicBezTo>
                  <a:cubicBezTo>
                    <a:pt x="60" y="36"/>
                    <a:pt x="24" y="0"/>
                    <a:pt x="12"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2" name="Google Shape;942;p18"/>
            <p:cNvSpPr/>
            <p:nvPr/>
          </p:nvSpPr>
          <p:spPr>
            <a:xfrm>
              <a:off x="4996370" y="4129217"/>
              <a:ext cx="5720" cy="4602"/>
            </a:xfrm>
            <a:custGeom>
              <a:rect b="b" l="l" r="r" t="t"/>
              <a:pathLst>
                <a:path extrusionOk="0" h="144" w="179">
                  <a:moveTo>
                    <a:pt x="12" y="1"/>
                  </a:moveTo>
                  <a:cubicBezTo>
                    <a:pt x="0" y="1"/>
                    <a:pt x="36" y="36"/>
                    <a:pt x="83" y="84"/>
                  </a:cubicBezTo>
                  <a:cubicBezTo>
                    <a:pt x="131" y="120"/>
                    <a:pt x="179" y="143"/>
                    <a:pt x="179" y="143"/>
                  </a:cubicBezTo>
                  <a:cubicBezTo>
                    <a:pt x="179" y="143"/>
                    <a:pt x="155" y="96"/>
                    <a:pt x="107" y="60"/>
                  </a:cubicBezTo>
                  <a:cubicBezTo>
                    <a:pt x="83" y="36"/>
                    <a:pt x="48" y="13"/>
                    <a:pt x="12"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3" name="Google Shape;943;p18"/>
            <p:cNvSpPr/>
            <p:nvPr/>
          </p:nvSpPr>
          <p:spPr>
            <a:xfrm>
              <a:off x="4997872" y="4125798"/>
              <a:ext cx="8788" cy="1182"/>
            </a:xfrm>
            <a:custGeom>
              <a:rect b="b" l="l" r="r" t="t"/>
              <a:pathLst>
                <a:path extrusionOk="0" h="37" w="275">
                  <a:moveTo>
                    <a:pt x="132" y="0"/>
                  </a:moveTo>
                  <a:cubicBezTo>
                    <a:pt x="84" y="0"/>
                    <a:pt x="48" y="0"/>
                    <a:pt x="1" y="12"/>
                  </a:cubicBezTo>
                  <a:cubicBezTo>
                    <a:pt x="36" y="36"/>
                    <a:pt x="84" y="36"/>
                    <a:pt x="132" y="36"/>
                  </a:cubicBezTo>
                  <a:cubicBezTo>
                    <a:pt x="179" y="36"/>
                    <a:pt x="227" y="36"/>
                    <a:pt x="275" y="24"/>
                  </a:cubicBezTo>
                  <a:cubicBezTo>
                    <a:pt x="227" y="12"/>
                    <a:pt x="179" y="0"/>
                    <a:pt x="132"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4" name="Google Shape;944;p18"/>
            <p:cNvSpPr/>
            <p:nvPr/>
          </p:nvSpPr>
          <p:spPr>
            <a:xfrm>
              <a:off x="4997872" y="4121229"/>
              <a:ext cx="10321" cy="1310"/>
            </a:xfrm>
            <a:custGeom>
              <a:rect b="b" l="l" r="r" t="t"/>
              <a:pathLst>
                <a:path extrusionOk="0" h="41" w="323">
                  <a:moveTo>
                    <a:pt x="322" y="1"/>
                  </a:moveTo>
                  <a:cubicBezTo>
                    <a:pt x="275" y="1"/>
                    <a:pt x="215" y="1"/>
                    <a:pt x="167" y="12"/>
                  </a:cubicBezTo>
                  <a:lnTo>
                    <a:pt x="1" y="12"/>
                  </a:lnTo>
                  <a:cubicBezTo>
                    <a:pt x="44" y="30"/>
                    <a:pt x="81" y="41"/>
                    <a:pt x="122" y="41"/>
                  </a:cubicBezTo>
                  <a:cubicBezTo>
                    <a:pt x="136" y="41"/>
                    <a:pt x="151" y="39"/>
                    <a:pt x="167" y="36"/>
                  </a:cubicBezTo>
                  <a:cubicBezTo>
                    <a:pt x="176" y="38"/>
                    <a:pt x="185" y="39"/>
                    <a:pt x="195" y="39"/>
                  </a:cubicBezTo>
                  <a:cubicBezTo>
                    <a:pt x="236" y="39"/>
                    <a:pt x="283" y="20"/>
                    <a:pt x="322"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5" name="Google Shape;945;p18"/>
            <p:cNvSpPr/>
            <p:nvPr/>
          </p:nvSpPr>
          <p:spPr>
            <a:xfrm>
              <a:off x="4976206" y="4122986"/>
              <a:ext cx="16009" cy="8564"/>
            </a:xfrm>
            <a:custGeom>
              <a:rect b="b" l="l" r="r" t="t"/>
              <a:pathLst>
                <a:path extrusionOk="0" h="268" w="501">
                  <a:moveTo>
                    <a:pt x="155" y="23"/>
                  </a:moveTo>
                  <a:cubicBezTo>
                    <a:pt x="191" y="23"/>
                    <a:pt x="226" y="29"/>
                    <a:pt x="262" y="41"/>
                  </a:cubicBezTo>
                  <a:cubicBezTo>
                    <a:pt x="310" y="53"/>
                    <a:pt x="357" y="88"/>
                    <a:pt x="405" y="136"/>
                  </a:cubicBezTo>
                  <a:cubicBezTo>
                    <a:pt x="420" y="159"/>
                    <a:pt x="435" y="186"/>
                    <a:pt x="450" y="216"/>
                  </a:cubicBezTo>
                  <a:lnTo>
                    <a:pt x="450" y="216"/>
                  </a:lnTo>
                  <a:cubicBezTo>
                    <a:pt x="422" y="213"/>
                    <a:pt x="383" y="207"/>
                    <a:pt x="333" y="196"/>
                  </a:cubicBezTo>
                  <a:cubicBezTo>
                    <a:pt x="274" y="184"/>
                    <a:pt x="214" y="172"/>
                    <a:pt x="155" y="148"/>
                  </a:cubicBezTo>
                  <a:cubicBezTo>
                    <a:pt x="131" y="136"/>
                    <a:pt x="95" y="124"/>
                    <a:pt x="60" y="100"/>
                  </a:cubicBezTo>
                  <a:cubicBezTo>
                    <a:pt x="36" y="88"/>
                    <a:pt x="24" y="53"/>
                    <a:pt x="48" y="41"/>
                  </a:cubicBezTo>
                  <a:cubicBezTo>
                    <a:pt x="83" y="29"/>
                    <a:pt x="119" y="23"/>
                    <a:pt x="155" y="23"/>
                  </a:cubicBezTo>
                  <a:close/>
                  <a:moveTo>
                    <a:pt x="168" y="1"/>
                  </a:moveTo>
                  <a:cubicBezTo>
                    <a:pt x="123" y="1"/>
                    <a:pt x="78" y="10"/>
                    <a:pt x="36" y="29"/>
                  </a:cubicBezTo>
                  <a:cubicBezTo>
                    <a:pt x="12" y="41"/>
                    <a:pt x="0" y="65"/>
                    <a:pt x="12" y="88"/>
                  </a:cubicBezTo>
                  <a:cubicBezTo>
                    <a:pt x="12" y="112"/>
                    <a:pt x="36" y="124"/>
                    <a:pt x="48" y="136"/>
                  </a:cubicBezTo>
                  <a:cubicBezTo>
                    <a:pt x="83" y="160"/>
                    <a:pt x="119" y="172"/>
                    <a:pt x="155" y="184"/>
                  </a:cubicBezTo>
                  <a:cubicBezTo>
                    <a:pt x="214" y="196"/>
                    <a:pt x="274" y="208"/>
                    <a:pt x="333" y="219"/>
                  </a:cubicBezTo>
                  <a:cubicBezTo>
                    <a:pt x="363" y="225"/>
                    <a:pt x="393" y="228"/>
                    <a:pt x="421" y="228"/>
                  </a:cubicBezTo>
                  <a:cubicBezTo>
                    <a:pt x="433" y="228"/>
                    <a:pt x="445" y="228"/>
                    <a:pt x="456" y="227"/>
                  </a:cubicBezTo>
                  <a:lnTo>
                    <a:pt x="456" y="227"/>
                  </a:lnTo>
                  <a:cubicBezTo>
                    <a:pt x="463" y="240"/>
                    <a:pt x="470" y="254"/>
                    <a:pt x="476" y="267"/>
                  </a:cubicBezTo>
                  <a:lnTo>
                    <a:pt x="476" y="231"/>
                  </a:lnTo>
                  <a:cubicBezTo>
                    <a:pt x="476" y="229"/>
                    <a:pt x="475" y="227"/>
                    <a:pt x="474" y="225"/>
                  </a:cubicBezTo>
                  <a:lnTo>
                    <a:pt x="474" y="225"/>
                  </a:lnTo>
                  <a:cubicBezTo>
                    <a:pt x="483" y="223"/>
                    <a:pt x="492" y="221"/>
                    <a:pt x="500" y="219"/>
                  </a:cubicBezTo>
                  <a:cubicBezTo>
                    <a:pt x="500" y="219"/>
                    <a:pt x="491" y="219"/>
                    <a:pt x="473" y="218"/>
                  </a:cubicBezTo>
                  <a:lnTo>
                    <a:pt x="473" y="218"/>
                  </a:lnTo>
                  <a:cubicBezTo>
                    <a:pt x="460" y="177"/>
                    <a:pt x="438" y="146"/>
                    <a:pt x="417" y="124"/>
                  </a:cubicBezTo>
                  <a:cubicBezTo>
                    <a:pt x="360" y="43"/>
                    <a:pt x="265" y="1"/>
                    <a:pt x="168"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6" name="Google Shape;946;p18"/>
            <p:cNvSpPr/>
            <p:nvPr/>
          </p:nvSpPr>
          <p:spPr>
            <a:xfrm>
              <a:off x="4989883" y="4120462"/>
              <a:ext cx="8404" cy="9938"/>
            </a:xfrm>
            <a:custGeom>
              <a:rect b="b" l="l" r="r" t="t"/>
              <a:pathLst>
                <a:path extrusionOk="0" h="311" w="263">
                  <a:moveTo>
                    <a:pt x="203" y="1"/>
                  </a:moveTo>
                  <a:cubicBezTo>
                    <a:pt x="155" y="1"/>
                    <a:pt x="96" y="36"/>
                    <a:pt x="60" y="84"/>
                  </a:cubicBezTo>
                  <a:cubicBezTo>
                    <a:pt x="36" y="120"/>
                    <a:pt x="24" y="156"/>
                    <a:pt x="13" y="191"/>
                  </a:cubicBezTo>
                  <a:cubicBezTo>
                    <a:pt x="1" y="239"/>
                    <a:pt x="13" y="275"/>
                    <a:pt x="36" y="310"/>
                  </a:cubicBezTo>
                  <a:cubicBezTo>
                    <a:pt x="24" y="275"/>
                    <a:pt x="36" y="239"/>
                    <a:pt x="36" y="203"/>
                  </a:cubicBezTo>
                  <a:cubicBezTo>
                    <a:pt x="48" y="167"/>
                    <a:pt x="60" y="132"/>
                    <a:pt x="84" y="96"/>
                  </a:cubicBezTo>
                  <a:cubicBezTo>
                    <a:pt x="120" y="60"/>
                    <a:pt x="155" y="36"/>
                    <a:pt x="203" y="36"/>
                  </a:cubicBezTo>
                  <a:cubicBezTo>
                    <a:pt x="251" y="36"/>
                    <a:pt x="227" y="96"/>
                    <a:pt x="203" y="132"/>
                  </a:cubicBezTo>
                  <a:cubicBezTo>
                    <a:pt x="179" y="167"/>
                    <a:pt x="155" y="203"/>
                    <a:pt x="132" y="227"/>
                  </a:cubicBezTo>
                  <a:cubicBezTo>
                    <a:pt x="84" y="275"/>
                    <a:pt x="48" y="310"/>
                    <a:pt x="48" y="310"/>
                  </a:cubicBezTo>
                  <a:cubicBezTo>
                    <a:pt x="84" y="298"/>
                    <a:pt x="120" y="275"/>
                    <a:pt x="144" y="239"/>
                  </a:cubicBezTo>
                  <a:cubicBezTo>
                    <a:pt x="179" y="215"/>
                    <a:pt x="203" y="179"/>
                    <a:pt x="227" y="144"/>
                  </a:cubicBezTo>
                  <a:cubicBezTo>
                    <a:pt x="251" y="132"/>
                    <a:pt x="251" y="108"/>
                    <a:pt x="263" y="84"/>
                  </a:cubicBezTo>
                  <a:cubicBezTo>
                    <a:pt x="263" y="48"/>
                    <a:pt x="239" y="13"/>
                    <a:pt x="203"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7" name="Google Shape;947;p18"/>
            <p:cNvSpPr/>
            <p:nvPr/>
          </p:nvSpPr>
          <p:spPr>
            <a:xfrm>
              <a:off x="5051524" y="4126278"/>
              <a:ext cx="31220" cy="22368"/>
            </a:xfrm>
            <a:custGeom>
              <a:rect b="b" l="l" r="r" t="t"/>
              <a:pathLst>
                <a:path extrusionOk="0" h="700" w="977">
                  <a:moveTo>
                    <a:pt x="846" y="0"/>
                  </a:moveTo>
                  <a:cubicBezTo>
                    <a:pt x="822" y="0"/>
                    <a:pt x="798" y="3"/>
                    <a:pt x="774" y="9"/>
                  </a:cubicBezTo>
                  <a:cubicBezTo>
                    <a:pt x="608" y="9"/>
                    <a:pt x="453" y="69"/>
                    <a:pt x="322" y="152"/>
                  </a:cubicBezTo>
                  <a:cubicBezTo>
                    <a:pt x="191" y="247"/>
                    <a:pt x="96" y="366"/>
                    <a:pt x="36" y="521"/>
                  </a:cubicBezTo>
                  <a:cubicBezTo>
                    <a:pt x="24" y="557"/>
                    <a:pt x="12" y="605"/>
                    <a:pt x="12" y="652"/>
                  </a:cubicBezTo>
                  <a:cubicBezTo>
                    <a:pt x="0" y="664"/>
                    <a:pt x="0" y="676"/>
                    <a:pt x="12" y="700"/>
                  </a:cubicBezTo>
                  <a:cubicBezTo>
                    <a:pt x="12" y="700"/>
                    <a:pt x="24" y="628"/>
                    <a:pt x="60" y="521"/>
                  </a:cubicBezTo>
                  <a:cubicBezTo>
                    <a:pt x="120" y="390"/>
                    <a:pt x="215" y="271"/>
                    <a:pt x="346" y="176"/>
                  </a:cubicBezTo>
                  <a:cubicBezTo>
                    <a:pt x="465" y="93"/>
                    <a:pt x="620" y="45"/>
                    <a:pt x="774" y="21"/>
                  </a:cubicBezTo>
                  <a:lnTo>
                    <a:pt x="977" y="21"/>
                  </a:lnTo>
                  <a:cubicBezTo>
                    <a:pt x="965" y="9"/>
                    <a:pt x="941" y="9"/>
                    <a:pt x="917" y="9"/>
                  </a:cubicBezTo>
                  <a:cubicBezTo>
                    <a:pt x="893" y="3"/>
                    <a:pt x="870" y="0"/>
                    <a:pt x="846"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8" name="Google Shape;948;p18"/>
            <p:cNvSpPr/>
            <p:nvPr/>
          </p:nvSpPr>
          <p:spPr>
            <a:xfrm>
              <a:off x="5016534" y="4140849"/>
              <a:ext cx="25117" cy="1502"/>
            </a:xfrm>
            <a:custGeom>
              <a:rect b="b" l="l" r="r" t="t"/>
              <a:pathLst>
                <a:path extrusionOk="0" h="47" w="786">
                  <a:moveTo>
                    <a:pt x="54" y="0"/>
                  </a:moveTo>
                  <a:cubicBezTo>
                    <a:pt x="20" y="0"/>
                    <a:pt x="0" y="2"/>
                    <a:pt x="0" y="6"/>
                  </a:cubicBezTo>
                  <a:cubicBezTo>
                    <a:pt x="131" y="30"/>
                    <a:pt x="262" y="41"/>
                    <a:pt x="393" y="41"/>
                  </a:cubicBezTo>
                  <a:cubicBezTo>
                    <a:pt x="428" y="45"/>
                    <a:pt x="463" y="46"/>
                    <a:pt x="498" y="46"/>
                  </a:cubicBezTo>
                  <a:cubicBezTo>
                    <a:pt x="594" y="46"/>
                    <a:pt x="690" y="35"/>
                    <a:pt x="786" y="18"/>
                  </a:cubicBezTo>
                  <a:cubicBezTo>
                    <a:pt x="774" y="6"/>
                    <a:pt x="607" y="6"/>
                    <a:pt x="393" y="6"/>
                  </a:cubicBezTo>
                  <a:cubicBezTo>
                    <a:pt x="250" y="6"/>
                    <a:pt x="123" y="0"/>
                    <a:pt x="54"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49" name="Google Shape;949;p18"/>
            <p:cNvSpPr/>
            <p:nvPr/>
          </p:nvSpPr>
          <p:spPr>
            <a:xfrm>
              <a:off x="5055327" y="4141776"/>
              <a:ext cx="2684" cy="4602"/>
            </a:xfrm>
            <a:custGeom>
              <a:rect b="b" l="l" r="r" t="t"/>
              <a:pathLst>
                <a:path extrusionOk="0" h="144" w="84">
                  <a:moveTo>
                    <a:pt x="84" y="1"/>
                  </a:moveTo>
                  <a:cubicBezTo>
                    <a:pt x="84" y="1"/>
                    <a:pt x="24" y="12"/>
                    <a:pt x="12" y="60"/>
                  </a:cubicBezTo>
                  <a:cubicBezTo>
                    <a:pt x="1" y="96"/>
                    <a:pt x="1" y="143"/>
                    <a:pt x="12" y="143"/>
                  </a:cubicBezTo>
                  <a:cubicBezTo>
                    <a:pt x="24" y="143"/>
                    <a:pt x="36" y="108"/>
                    <a:pt x="48" y="72"/>
                  </a:cubicBezTo>
                  <a:cubicBezTo>
                    <a:pt x="72" y="36"/>
                    <a:pt x="84" y="1"/>
                    <a:pt x="84"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0" name="Google Shape;950;p18"/>
            <p:cNvSpPr/>
            <p:nvPr/>
          </p:nvSpPr>
          <p:spPr>
            <a:xfrm>
              <a:off x="5061047" y="4134554"/>
              <a:ext cx="3451" cy="3068"/>
            </a:xfrm>
            <a:custGeom>
              <a:rect b="b" l="l" r="r" t="t"/>
              <a:pathLst>
                <a:path extrusionOk="0" h="96" w="108">
                  <a:moveTo>
                    <a:pt x="107" y="0"/>
                  </a:moveTo>
                  <a:cubicBezTo>
                    <a:pt x="107" y="0"/>
                    <a:pt x="72" y="12"/>
                    <a:pt x="48" y="36"/>
                  </a:cubicBezTo>
                  <a:cubicBezTo>
                    <a:pt x="24" y="60"/>
                    <a:pt x="0" y="84"/>
                    <a:pt x="12" y="96"/>
                  </a:cubicBezTo>
                  <a:cubicBezTo>
                    <a:pt x="12" y="96"/>
                    <a:pt x="36" y="84"/>
                    <a:pt x="72" y="60"/>
                  </a:cubicBezTo>
                  <a:cubicBezTo>
                    <a:pt x="95" y="36"/>
                    <a:pt x="107" y="0"/>
                    <a:pt x="10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1" name="Google Shape;951;p18"/>
            <p:cNvSpPr/>
            <p:nvPr/>
          </p:nvSpPr>
          <p:spPr>
            <a:xfrm>
              <a:off x="5068652" y="4131007"/>
              <a:ext cx="4985" cy="2045"/>
            </a:xfrm>
            <a:custGeom>
              <a:rect b="b" l="l" r="r" t="t"/>
              <a:pathLst>
                <a:path extrusionOk="0" h="64" w="156">
                  <a:moveTo>
                    <a:pt x="99" y="1"/>
                  </a:moveTo>
                  <a:cubicBezTo>
                    <a:pt x="90" y="1"/>
                    <a:pt x="81" y="2"/>
                    <a:pt x="72" y="4"/>
                  </a:cubicBezTo>
                  <a:cubicBezTo>
                    <a:pt x="24" y="28"/>
                    <a:pt x="0" y="52"/>
                    <a:pt x="0" y="64"/>
                  </a:cubicBezTo>
                  <a:cubicBezTo>
                    <a:pt x="12" y="64"/>
                    <a:pt x="36" y="52"/>
                    <a:pt x="84" y="40"/>
                  </a:cubicBezTo>
                  <a:cubicBezTo>
                    <a:pt x="119" y="16"/>
                    <a:pt x="155" y="16"/>
                    <a:pt x="155" y="16"/>
                  </a:cubicBezTo>
                  <a:cubicBezTo>
                    <a:pt x="155" y="16"/>
                    <a:pt x="132" y="1"/>
                    <a:pt x="99"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2" name="Google Shape;952;p18"/>
            <p:cNvSpPr/>
            <p:nvPr/>
          </p:nvSpPr>
          <p:spPr>
            <a:xfrm>
              <a:off x="5077408" y="4130080"/>
              <a:ext cx="2684" cy="1086"/>
            </a:xfrm>
            <a:custGeom>
              <a:rect b="b" l="l" r="r" t="t"/>
              <a:pathLst>
                <a:path extrusionOk="0" h="34" w="84">
                  <a:moveTo>
                    <a:pt x="69" y="0"/>
                  </a:moveTo>
                  <a:cubicBezTo>
                    <a:pt x="60" y="0"/>
                    <a:pt x="48" y="3"/>
                    <a:pt x="36" y="9"/>
                  </a:cubicBezTo>
                  <a:cubicBezTo>
                    <a:pt x="12" y="9"/>
                    <a:pt x="0" y="33"/>
                    <a:pt x="0" y="33"/>
                  </a:cubicBezTo>
                  <a:lnTo>
                    <a:pt x="48" y="33"/>
                  </a:lnTo>
                  <a:cubicBezTo>
                    <a:pt x="72" y="21"/>
                    <a:pt x="83" y="9"/>
                    <a:pt x="83" y="9"/>
                  </a:cubicBezTo>
                  <a:cubicBezTo>
                    <a:pt x="83" y="3"/>
                    <a:pt x="77" y="0"/>
                    <a:pt x="69"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3" name="Google Shape;953;p18"/>
            <p:cNvSpPr/>
            <p:nvPr/>
          </p:nvSpPr>
          <p:spPr>
            <a:xfrm>
              <a:off x="5413734" y="2670919"/>
              <a:ext cx="275101" cy="327219"/>
            </a:xfrm>
            <a:custGeom>
              <a:rect b="b" l="l" r="r" t="t"/>
              <a:pathLst>
                <a:path extrusionOk="0" h="10240" w="8609">
                  <a:moveTo>
                    <a:pt x="0" y="0"/>
                  </a:moveTo>
                  <a:lnTo>
                    <a:pt x="846" y="4929"/>
                  </a:lnTo>
                  <a:lnTo>
                    <a:pt x="3977" y="7013"/>
                  </a:lnTo>
                  <a:lnTo>
                    <a:pt x="2703" y="7739"/>
                  </a:lnTo>
                  <a:lnTo>
                    <a:pt x="4763" y="10239"/>
                  </a:lnTo>
                  <a:cubicBezTo>
                    <a:pt x="4763" y="10239"/>
                    <a:pt x="7966" y="8632"/>
                    <a:pt x="8263" y="7310"/>
                  </a:cubicBezTo>
                  <a:cubicBezTo>
                    <a:pt x="8608" y="5751"/>
                    <a:pt x="4513" y="2393"/>
                    <a:pt x="2060" y="810"/>
                  </a:cubicBezTo>
                  <a:cubicBezTo>
                    <a:pt x="1441" y="393"/>
                    <a:pt x="738" y="107"/>
                    <a:pt x="0"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4" name="Google Shape;954;p18"/>
            <p:cNvSpPr/>
            <p:nvPr/>
          </p:nvSpPr>
          <p:spPr>
            <a:xfrm>
              <a:off x="5005094" y="2665966"/>
              <a:ext cx="496165" cy="489678"/>
            </a:xfrm>
            <a:custGeom>
              <a:rect b="b" l="l" r="r" t="t"/>
              <a:pathLst>
                <a:path extrusionOk="0" h="15324" w="15527">
                  <a:moveTo>
                    <a:pt x="8550" y="0"/>
                  </a:moveTo>
                  <a:cubicBezTo>
                    <a:pt x="8192" y="48"/>
                    <a:pt x="7847" y="107"/>
                    <a:pt x="7502" y="191"/>
                  </a:cubicBezTo>
                  <a:cubicBezTo>
                    <a:pt x="7002" y="310"/>
                    <a:pt x="6561" y="584"/>
                    <a:pt x="6228" y="965"/>
                  </a:cubicBezTo>
                  <a:lnTo>
                    <a:pt x="1323" y="6584"/>
                  </a:lnTo>
                  <a:cubicBezTo>
                    <a:pt x="1323" y="6584"/>
                    <a:pt x="1" y="8061"/>
                    <a:pt x="1287" y="9204"/>
                  </a:cubicBezTo>
                  <a:cubicBezTo>
                    <a:pt x="1513" y="9412"/>
                    <a:pt x="1873" y="9582"/>
                    <a:pt x="2306" y="9582"/>
                  </a:cubicBezTo>
                  <a:cubicBezTo>
                    <a:pt x="2739" y="9582"/>
                    <a:pt x="3245" y="9412"/>
                    <a:pt x="3763" y="8942"/>
                  </a:cubicBezTo>
                  <a:cubicBezTo>
                    <a:pt x="4061" y="8668"/>
                    <a:pt x="6966" y="5609"/>
                    <a:pt x="6966" y="5608"/>
                  </a:cubicBezTo>
                  <a:lnTo>
                    <a:pt x="6966" y="5608"/>
                  </a:lnTo>
                  <a:cubicBezTo>
                    <a:pt x="6502" y="6358"/>
                    <a:pt x="6645" y="6775"/>
                    <a:pt x="7228" y="7358"/>
                  </a:cubicBezTo>
                  <a:cubicBezTo>
                    <a:pt x="7335" y="7465"/>
                    <a:pt x="7359" y="10216"/>
                    <a:pt x="6823" y="11133"/>
                  </a:cubicBezTo>
                  <a:cubicBezTo>
                    <a:pt x="6823" y="11133"/>
                    <a:pt x="6145" y="13466"/>
                    <a:pt x="6145" y="15324"/>
                  </a:cubicBezTo>
                  <a:lnTo>
                    <a:pt x="15527" y="14228"/>
                  </a:lnTo>
                  <a:cubicBezTo>
                    <a:pt x="15527" y="14228"/>
                    <a:pt x="15491" y="12216"/>
                    <a:pt x="13634" y="9823"/>
                  </a:cubicBezTo>
                  <a:lnTo>
                    <a:pt x="13717" y="7299"/>
                  </a:lnTo>
                  <a:lnTo>
                    <a:pt x="14086" y="5572"/>
                  </a:lnTo>
                  <a:lnTo>
                    <a:pt x="14181" y="5203"/>
                  </a:lnTo>
                  <a:cubicBezTo>
                    <a:pt x="14181" y="5203"/>
                    <a:pt x="14515" y="3334"/>
                    <a:pt x="14229" y="1917"/>
                  </a:cubicBezTo>
                  <a:cubicBezTo>
                    <a:pt x="14086" y="1119"/>
                    <a:pt x="13550" y="453"/>
                    <a:pt x="12788" y="155"/>
                  </a:cubicBezTo>
                  <a:cubicBezTo>
                    <a:pt x="12479" y="84"/>
                    <a:pt x="12145" y="48"/>
                    <a:pt x="11824" y="36"/>
                  </a:cubicBezTo>
                  <a:lnTo>
                    <a:pt x="8550" y="0"/>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5" name="Google Shape;955;p18"/>
            <p:cNvSpPr/>
            <p:nvPr/>
          </p:nvSpPr>
          <p:spPr>
            <a:xfrm>
              <a:off x="5440353" y="2760297"/>
              <a:ext cx="22113" cy="219563"/>
            </a:xfrm>
            <a:custGeom>
              <a:rect b="b" l="l" r="r" t="t"/>
              <a:pathLst>
                <a:path extrusionOk="0" h="6871" w="692">
                  <a:moveTo>
                    <a:pt x="667" y="1"/>
                  </a:moveTo>
                  <a:cubicBezTo>
                    <a:pt x="644" y="96"/>
                    <a:pt x="644" y="180"/>
                    <a:pt x="644" y="275"/>
                  </a:cubicBezTo>
                  <a:cubicBezTo>
                    <a:pt x="632" y="453"/>
                    <a:pt x="620" y="703"/>
                    <a:pt x="584" y="1013"/>
                  </a:cubicBezTo>
                  <a:cubicBezTo>
                    <a:pt x="536" y="1632"/>
                    <a:pt x="417" y="2489"/>
                    <a:pt x="239" y="3418"/>
                  </a:cubicBezTo>
                  <a:cubicBezTo>
                    <a:pt x="179" y="3740"/>
                    <a:pt x="108" y="4049"/>
                    <a:pt x="48" y="4335"/>
                  </a:cubicBezTo>
                  <a:lnTo>
                    <a:pt x="48" y="4347"/>
                  </a:lnTo>
                  <a:cubicBezTo>
                    <a:pt x="24" y="5073"/>
                    <a:pt x="1" y="5704"/>
                    <a:pt x="1" y="6157"/>
                  </a:cubicBezTo>
                  <a:lnTo>
                    <a:pt x="1" y="6680"/>
                  </a:lnTo>
                  <a:cubicBezTo>
                    <a:pt x="1" y="6740"/>
                    <a:pt x="1" y="6811"/>
                    <a:pt x="13" y="6871"/>
                  </a:cubicBezTo>
                  <a:cubicBezTo>
                    <a:pt x="24" y="6811"/>
                    <a:pt x="36" y="6740"/>
                    <a:pt x="36" y="6680"/>
                  </a:cubicBezTo>
                  <a:cubicBezTo>
                    <a:pt x="48" y="6538"/>
                    <a:pt x="48" y="6359"/>
                    <a:pt x="72" y="6157"/>
                  </a:cubicBezTo>
                  <a:cubicBezTo>
                    <a:pt x="96" y="5704"/>
                    <a:pt x="120" y="5073"/>
                    <a:pt x="155" y="4347"/>
                  </a:cubicBezTo>
                  <a:lnTo>
                    <a:pt x="155" y="4359"/>
                  </a:lnTo>
                  <a:cubicBezTo>
                    <a:pt x="215" y="4073"/>
                    <a:pt x="286" y="3763"/>
                    <a:pt x="346" y="3442"/>
                  </a:cubicBezTo>
                  <a:cubicBezTo>
                    <a:pt x="501" y="2644"/>
                    <a:pt x="608" y="1835"/>
                    <a:pt x="667" y="1025"/>
                  </a:cubicBezTo>
                  <a:cubicBezTo>
                    <a:pt x="691" y="703"/>
                    <a:pt x="691" y="453"/>
                    <a:pt x="691" y="275"/>
                  </a:cubicBezTo>
                  <a:cubicBezTo>
                    <a:pt x="691" y="191"/>
                    <a:pt x="679" y="96"/>
                    <a:pt x="667"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6" name="Google Shape;956;p18"/>
            <p:cNvSpPr/>
            <p:nvPr/>
          </p:nvSpPr>
          <p:spPr>
            <a:xfrm>
              <a:off x="5462434" y="2840984"/>
              <a:ext cx="107688" cy="74583"/>
            </a:xfrm>
            <a:custGeom>
              <a:rect b="b" l="l" r="r" t="t"/>
              <a:pathLst>
                <a:path extrusionOk="0" h="2334" w="3370">
                  <a:moveTo>
                    <a:pt x="0" y="0"/>
                  </a:moveTo>
                  <a:lnTo>
                    <a:pt x="0" y="0"/>
                  </a:lnTo>
                  <a:cubicBezTo>
                    <a:pt x="536" y="429"/>
                    <a:pt x="1084" y="834"/>
                    <a:pt x="1655" y="1215"/>
                  </a:cubicBezTo>
                  <a:cubicBezTo>
                    <a:pt x="2215" y="1619"/>
                    <a:pt x="2786" y="1988"/>
                    <a:pt x="3370" y="2334"/>
                  </a:cubicBezTo>
                  <a:cubicBezTo>
                    <a:pt x="2286" y="1500"/>
                    <a:pt x="1167" y="714"/>
                    <a:pt x="0"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7" name="Google Shape;957;p18"/>
            <p:cNvSpPr/>
            <p:nvPr/>
          </p:nvSpPr>
          <p:spPr>
            <a:xfrm>
              <a:off x="5197623" y="2723421"/>
              <a:ext cx="86406" cy="153384"/>
            </a:xfrm>
            <a:custGeom>
              <a:rect b="b" l="l" r="r" t="t"/>
              <a:pathLst>
                <a:path extrusionOk="0" h="4800" w="2704">
                  <a:moveTo>
                    <a:pt x="2227" y="0"/>
                  </a:moveTo>
                  <a:lnTo>
                    <a:pt x="2227" y="0"/>
                  </a:lnTo>
                  <a:cubicBezTo>
                    <a:pt x="2406" y="226"/>
                    <a:pt x="2537" y="488"/>
                    <a:pt x="2584" y="774"/>
                  </a:cubicBezTo>
                  <a:cubicBezTo>
                    <a:pt x="2632" y="1072"/>
                    <a:pt x="2608" y="1381"/>
                    <a:pt x="2513" y="1667"/>
                  </a:cubicBezTo>
                  <a:cubicBezTo>
                    <a:pt x="2382" y="2024"/>
                    <a:pt x="2215" y="2358"/>
                    <a:pt x="1989" y="2655"/>
                  </a:cubicBezTo>
                  <a:cubicBezTo>
                    <a:pt x="1882" y="2810"/>
                    <a:pt x="1751" y="2965"/>
                    <a:pt x="1620" y="3096"/>
                  </a:cubicBezTo>
                  <a:cubicBezTo>
                    <a:pt x="1477" y="3239"/>
                    <a:pt x="1334" y="3346"/>
                    <a:pt x="1203" y="3477"/>
                  </a:cubicBezTo>
                  <a:cubicBezTo>
                    <a:pt x="941" y="3715"/>
                    <a:pt x="727" y="3929"/>
                    <a:pt x="548" y="4132"/>
                  </a:cubicBezTo>
                  <a:cubicBezTo>
                    <a:pt x="370" y="4334"/>
                    <a:pt x="227" y="4489"/>
                    <a:pt x="131" y="4608"/>
                  </a:cubicBezTo>
                  <a:cubicBezTo>
                    <a:pt x="84" y="4667"/>
                    <a:pt x="36" y="4727"/>
                    <a:pt x="0" y="4798"/>
                  </a:cubicBezTo>
                  <a:cubicBezTo>
                    <a:pt x="1" y="4799"/>
                    <a:pt x="2" y="4800"/>
                    <a:pt x="4" y="4800"/>
                  </a:cubicBezTo>
                  <a:cubicBezTo>
                    <a:pt x="21" y="4800"/>
                    <a:pt x="79" y="4731"/>
                    <a:pt x="167" y="4632"/>
                  </a:cubicBezTo>
                  <a:cubicBezTo>
                    <a:pt x="262" y="4524"/>
                    <a:pt x="417" y="4370"/>
                    <a:pt x="596" y="4191"/>
                  </a:cubicBezTo>
                  <a:cubicBezTo>
                    <a:pt x="786" y="4001"/>
                    <a:pt x="1013" y="3774"/>
                    <a:pt x="1263" y="3548"/>
                  </a:cubicBezTo>
                  <a:cubicBezTo>
                    <a:pt x="1394" y="3429"/>
                    <a:pt x="1548" y="3310"/>
                    <a:pt x="1679" y="3179"/>
                  </a:cubicBezTo>
                  <a:cubicBezTo>
                    <a:pt x="1822" y="3036"/>
                    <a:pt x="1953" y="2881"/>
                    <a:pt x="2060" y="2715"/>
                  </a:cubicBezTo>
                  <a:cubicBezTo>
                    <a:pt x="2298" y="2405"/>
                    <a:pt x="2465" y="2060"/>
                    <a:pt x="2596" y="1691"/>
                  </a:cubicBezTo>
                  <a:cubicBezTo>
                    <a:pt x="2691" y="1381"/>
                    <a:pt x="2703" y="1060"/>
                    <a:pt x="2644" y="750"/>
                  </a:cubicBezTo>
                  <a:cubicBezTo>
                    <a:pt x="2608" y="536"/>
                    <a:pt x="2525" y="345"/>
                    <a:pt x="2394" y="167"/>
                  </a:cubicBezTo>
                  <a:cubicBezTo>
                    <a:pt x="2358" y="119"/>
                    <a:pt x="2322" y="83"/>
                    <a:pt x="2275" y="36"/>
                  </a:cubicBezTo>
                  <a:cubicBezTo>
                    <a:pt x="2251" y="12"/>
                    <a:pt x="2227" y="0"/>
                    <a:pt x="2227"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8" name="Google Shape;958;p18"/>
            <p:cNvSpPr/>
            <p:nvPr/>
          </p:nvSpPr>
          <p:spPr>
            <a:xfrm>
              <a:off x="5233764" y="2948256"/>
              <a:ext cx="208155" cy="40359"/>
            </a:xfrm>
            <a:custGeom>
              <a:rect b="b" l="l" r="r" t="t"/>
              <a:pathLst>
                <a:path extrusionOk="0" h="1263" w="6514">
                  <a:moveTo>
                    <a:pt x="108" y="1"/>
                  </a:moveTo>
                  <a:lnTo>
                    <a:pt x="1" y="1263"/>
                  </a:lnTo>
                  <a:lnTo>
                    <a:pt x="6478" y="989"/>
                  </a:lnTo>
                  <a:lnTo>
                    <a:pt x="6513" y="1"/>
                  </a:ln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9" name="Google Shape;959;p18"/>
            <p:cNvSpPr/>
            <p:nvPr/>
          </p:nvSpPr>
          <p:spPr>
            <a:xfrm>
              <a:off x="5026791" y="2868369"/>
              <a:ext cx="36173" cy="94395"/>
            </a:xfrm>
            <a:custGeom>
              <a:rect b="b" l="l" r="r" t="t"/>
              <a:pathLst>
                <a:path extrusionOk="0" h="2954" w="1132">
                  <a:moveTo>
                    <a:pt x="1013" y="0"/>
                  </a:moveTo>
                  <a:cubicBezTo>
                    <a:pt x="1013" y="0"/>
                    <a:pt x="965" y="12"/>
                    <a:pt x="894" y="72"/>
                  </a:cubicBezTo>
                  <a:cubicBezTo>
                    <a:pt x="786" y="143"/>
                    <a:pt x="691" y="227"/>
                    <a:pt x="608" y="322"/>
                  </a:cubicBezTo>
                  <a:cubicBezTo>
                    <a:pt x="1" y="1000"/>
                    <a:pt x="48" y="2036"/>
                    <a:pt x="691" y="2655"/>
                  </a:cubicBezTo>
                  <a:cubicBezTo>
                    <a:pt x="786" y="2751"/>
                    <a:pt x="894" y="2834"/>
                    <a:pt x="1001" y="2894"/>
                  </a:cubicBezTo>
                  <a:cubicBezTo>
                    <a:pt x="1084" y="2953"/>
                    <a:pt x="1132" y="2953"/>
                    <a:pt x="1132" y="2953"/>
                  </a:cubicBezTo>
                  <a:cubicBezTo>
                    <a:pt x="1001" y="2846"/>
                    <a:pt x="870" y="2727"/>
                    <a:pt x="751" y="2608"/>
                  </a:cubicBezTo>
                  <a:cubicBezTo>
                    <a:pt x="167" y="1989"/>
                    <a:pt x="132" y="1036"/>
                    <a:pt x="655" y="369"/>
                  </a:cubicBezTo>
                  <a:cubicBezTo>
                    <a:pt x="774" y="238"/>
                    <a:pt x="894" y="119"/>
                    <a:pt x="1013"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0" name="Google Shape;960;p18"/>
            <p:cNvSpPr/>
            <p:nvPr/>
          </p:nvSpPr>
          <p:spPr>
            <a:xfrm>
              <a:off x="5368454" y="4096496"/>
              <a:ext cx="106186" cy="55953"/>
            </a:xfrm>
            <a:custGeom>
              <a:rect b="b" l="l" r="r" t="t"/>
              <a:pathLst>
                <a:path extrusionOk="0" h="1751" w="3323">
                  <a:moveTo>
                    <a:pt x="0" y="1"/>
                  </a:moveTo>
                  <a:lnTo>
                    <a:pt x="72" y="1715"/>
                  </a:lnTo>
                  <a:lnTo>
                    <a:pt x="3322" y="1751"/>
                  </a:lnTo>
                  <a:lnTo>
                    <a:pt x="2596" y="72"/>
                  </a:lnTo>
                  <a:lnTo>
                    <a:pt x="0"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1" name="Google Shape;961;p18"/>
            <p:cNvSpPr/>
            <p:nvPr/>
          </p:nvSpPr>
          <p:spPr>
            <a:xfrm>
              <a:off x="5369988" y="4140466"/>
              <a:ext cx="99316" cy="2269"/>
            </a:xfrm>
            <a:custGeom>
              <a:rect b="b" l="l" r="r" t="t"/>
              <a:pathLst>
                <a:path extrusionOk="0" h="71" w="3108">
                  <a:moveTo>
                    <a:pt x="2779" y="1"/>
                  </a:moveTo>
                  <a:cubicBezTo>
                    <a:pt x="2734" y="1"/>
                    <a:pt x="2689" y="2"/>
                    <a:pt x="2643" y="6"/>
                  </a:cubicBezTo>
                  <a:lnTo>
                    <a:pt x="1548" y="6"/>
                  </a:lnTo>
                  <a:lnTo>
                    <a:pt x="452" y="18"/>
                  </a:lnTo>
                  <a:cubicBezTo>
                    <a:pt x="298" y="18"/>
                    <a:pt x="155" y="30"/>
                    <a:pt x="0" y="53"/>
                  </a:cubicBezTo>
                  <a:cubicBezTo>
                    <a:pt x="109" y="62"/>
                    <a:pt x="213" y="70"/>
                    <a:pt x="319" y="70"/>
                  </a:cubicBezTo>
                  <a:cubicBezTo>
                    <a:pt x="363" y="70"/>
                    <a:pt x="407" y="69"/>
                    <a:pt x="452" y="65"/>
                  </a:cubicBezTo>
                  <a:lnTo>
                    <a:pt x="1548" y="65"/>
                  </a:lnTo>
                  <a:lnTo>
                    <a:pt x="2643" y="53"/>
                  </a:lnTo>
                  <a:cubicBezTo>
                    <a:pt x="2798" y="53"/>
                    <a:pt x="2953" y="42"/>
                    <a:pt x="3108" y="18"/>
                  </a:cubicBezTo>
                  <a:cubicBezTo>
                    <a:pt x="2998" y="9"/>
                    <a:pt x="2889" y="1"/>
                    <a:pt x="2779"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2" name="Google Shape;962;p18"/>
            <p:cNvSpPr/>
            <p:nvPr/>
          </p:nvSpPr>
          <p:spPr>
            <a:xfrm>
              <a:off x="5411817" y="4097262"/>
              <a:ext cx="5368" cy="43778"/>
            </a:xfrm>
            <a:custGeom>
              <a:rect b="b" l="l" r="r" t="t"/>
              <a:pathLst>
                <a:path extrusionOk="0" h="1370" w="168">
                  <a:moveTo>
                    <a:pt x="48" y="0"/>
                  </a:moveTo>
                  <a:cubicBezTo>
                    <a:pt x="1" y="227"/>
                    <a:pt x="1" y="465"/>
                    <a:pt x="36" y="691"/>
                  </a:cubicBezTo>
                  <a:cubicBezTo>
                    <a:pt x="25" y="917"/>
                    <a:pt x="60" y="1143"/>
                    <a:pt x="120" y="1370"/>
                  </a:cubicBezTo>
                  <a:cubicBezTo>
                    <a:pt x="155" y="1143"/>
                    <a:pt x="167" y="917"/>
                    <a:pt x="132" y="691"/>
                  </a:cubicBezTo>
                  <a:cubicBezTo>
                    <a:pt x="132" y="453"/>
                    <a:pt x="108" y="227"/>
                    <a:pt x="48"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3" name="Google Shape;963;p18"/>
            <p:cNvSpPr/>
            <p:nvPr/>
          </p:nvSpPr>
          <p:spPr>
            <a:xfrm>
              <a:off x="5369988" y="4140242"/>
              <a:ext cx="104269" cy="13357"/>
            </a:xfrm>
            <a:custGeom>
              <a:rect b="b" l="l" r="r" t="t"/>
              <a:pathLst>
                <a:path extrusionOk="0" h="418" w="3263">
                  <a:moveTo>
                    <a:pt x="0" y="1"/>
                  </a:moveTo>
                  <a:lnTo>
                    <a:pt x="24" y="310"/>
                  </a:lnTo>
                  <a:lnTo>
                    <a:pt x="3262" y="418"/>
                  </a:lnTo>
                  <a:lnTo>
                    <a:pt x="3262" y="382"/>
                  </a:lnTo>
                  <a:lnTo>
                    <a:pt x="3108" y="25"/>
                  </a:lnTo>
                  <a:lnTo>
                    <a:pt x="0" y="1"/>
                  </a:lnTo>
                  <a:close/>
                </a:path>
              </a:pathLst>
            </a:custGeom>
            <a:solidFill>
              <a:srgbClr val="FFFFF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4" name="Google Shape;964;p18"/>
            <p:cNvSpPr/>
            <p:nvPr/>
          </p:nvSpPr>
          <p:spPr>
            <a:xfrm>
              <a:off x="4957161" y="2979828"/>
              <a:ext cx="615262" cy="1005272"/>
            </a:xfrm>
            <a:custGeom>
              <a:rect b="b" l="l" r="r" t="t"/>
              <a:pathLst>
                <a:path extrusionOk="0" h="31459" w="19254">
                  <a:moveTo>
                    <a:pt x="15134" y="1"/>
                  </a:moveTo>
                  <a:lnTo>
                    <a:pt x="8657" y="287"/>
                  </a:lnTo>
                  <a:cubicBezTo>
                    <a:pt x="6490" y="3478"/>
                    <a:pt x="1608" y="21027"/>
                    <a:pt x="132" y="26433"/>
                  </a:cubicBezTo>
                  <a:cubicBezTo>
                    <a:pt x="84" y="26599"/>
                    <a:pt x="48" y="26778"/>
                    <a:pt x="48" y="26945"/>
                  </a:cubicBezTo>
                  <a:cubicBezTo>
                    <a:pt x="1" y="28207"/>
                    <a:pt x="977" y="29266"/>
                    <a:pt x="2227" y="29314"/>
                  </a:cubicBezTo>
                  <a:lnTo>
                    <a:pt x="2263" y="29314"/>
                  </a:lnTo>
                  <a:cubicBezTo>
                    <a:pt x="2352" y="29316"/>
                    <a:pt x="2442" y="29317"/>
                    <a:pt x="2531" y="29317"/>
                  </a:cubicBezTo>
                  <a:cubicBezTo>
                    <a:pt x="2828" y="29317"/>
                    <a:pt x="3128" y="29308"/>
                    <a:pt x="3426" y="29308"/>
                  </a:cubicBezTo>
                  <a:cubicBezTo>
                    <a:pt x="4064" y="29308"/>
                    <a:pt x="4694" y="29348"/>
                    <a:pt x="5263" y="29600"/>
                  </a:cubicBezTo>
                  <a:cubicBezTo>
                    <a:pt x="6252" y="30052"/>
                    <a:pt x="6954" y="31112"/>
                    <a:pt x="8026" y="31279"/>
                  </a:cubicBezTo>
                  <a:cubicBezTo>
                    <a:pt x="8120" y="31293"/>
                    <a:pt x="8214" y="31299"/>
                    <a:pt x="8308" y="31299"/>
                  </a:cubicBezTo>
                  <a:cubicBezTo>
                    <a:pt x="9009" y="31299"/>
                    <a:pt x="9700" y="30941"/>
                    <a:pt x="10383" y="30731"/>
                  </a:cubicBezTo>
                  <a:cubicBezTo>
                    <a:pt x="10893" y="30568"/>
                    <a:pt x="11421" y="30489"/>
                    <a:pt x="11949" y="30489"/>
                  </a:cubicBezTo>
                  <a:cubicBezTo>
                    <a:pt x="12618" y="30489"/>
                    <a:pt x="13287" y="30616"/>
                    <a:pt x="13919" y="30862"/>
                  </a:cubicBezTo>
                  <a:cubicBezTo>
                    <a:pt x="14514" y="31100"/>
                    <a:pt x="15062" y="31445"/>
                    <a:pt x="15729" y="31457"/>
                  </a:cubicBezTo>
                  <a:cubicBezTo>
                    <a:pt x="15750" y="31458"/>
                    <a:pt x="15771" y="31459"/>
                    <a:pt x="15792" y="31459"/>
                  </a:cubicBezTo>
                  <a:cubicBezTo>
                    <a:pt x="16022" y="31459"/>
                    <a:pt x="16260" y="31399"/>
                    <a:pt x="16467" y="31279"/>
                  </a:cubicBezTo>
                  <a:cubicBezTo>
                    <a:pt x="17289" y="30778"/>
                    <a:pt x="16931" y="29719"/>
                    <a:pt x="16860" y="28838"/>
                  </a:cubicBezTo>
                  <a:cubicBezTo>
                    <a:pt x="16110" y="19849"/>
                    <a:pt x="19253" y="10490"/>
                    <a:pt x="16812" y="2775"/>
                  </a:cubicBezTo>
                  <a:cubicBezTo>
                    <a:pt x="16503" y="1799"/>
                    <a:pt x="15729" y="715"/>
                    <a:pt x="15134" y="1"/>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5" name="Google Shape;965;p18"/>
            <p:cNvSpPr/>
            <p:nvPr/>
          </p:nvSpPr>
          <p:spPr>
            <a:xfrm>
              <a:off x="5326976" y="3184532"/>
              <a:ext cx="95162" cy="78034"/>
            </a:xfrm>
            <a:custGeom>
              <a:rect b="b" l="l" r="r" t="t"/>
              <a:pathLst>
                <a:path extrusionOk="0" h="2442" w="2978">
                  <a:moveTo>
                    <a:pt x="2977" y="0"/>
                  </a:moveTo>
                  <a:cubicBezTo>
                    <a:pt x="2822" y="120"/>
                    <a:pt x="2691" y="250"/>
                    <a:pt x="2560" y="393"/>
                  </a:cubicBezTo>
                  <a:cubicBezTo>
                    <a:pt x="2322" y="643"/>
                    <a:pt x="1989" y="1001"/>
                    <a:pt x="1596" y="1346"/>
                  </a:cubicBezTo>
                  <a:cubicBezTo>
                    <a:pt x="786" y="2024"/>
                    <a:pt x="1" y="2405"/>
                    <a:pt x="24" y="2441"/>
                  </a:cubicBezTo>
                  <a:cubicBezTo>
                    <a:pt x="203" y="2382"/>
                    <a:pt x="370" y="2298"/>
                    <a:pt x="536" y="2203"/>
                  </a:cubicBezTo>
                  <a:cubicBezTo>
                    <a:pt x="941" y="1977"/>
                    <a:pt x="1322" y="1727"/>
                    <a:pt x="1667" y="1429"/>
                  </a:cubicBezTo>
                  <a:cubicBezTo>
                    <a:pt x="2001" y="1120"/>
                    <a:pt x="2322" y="798"/>
                    <a:pt x="2620" y="453"/>
                  </a:cubicBezTo>
                  <a:cubicBezTo>
                    <a:pt x="2751" y="310"/>
                    <a:pt x="2870" y="167"/>
                    <a:pt x="297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6" name="Google Shape;966;p18"/>
            <p:cNvSpPr/>
            <p:nvPr/>
          </p:nvSpPr>
          <p:spPr>
            <a:xfrm>
              <a:off x="5188483" y="3277744"/>
              <a:ext cx="142328" cy="585032"/>
            </a:xfrm>
            <a:custGeom>
              <a:rect b="b" l="l" r="r" t="t"/>
              <a:pathLst>
                <a:path extrusionOk="0" h="18308" w="4454">
                  <a:moveTo>
                    <a:pt x="4454" y="0"/>
                  </a:moveTo>
                  <a:lnTo>
                    <a:pt x="3346" y="2739"/>
                  </a:lnTo>
                  <a:cubicBezTo>
                    <a:pt x="1608" y="7097"/>
                    <a:pt x="1" y="11716"/>
                    <a:pt x="882" y="16312"/>
                  </a:cubicBezTo>
                  <a:cubicBezTo>
                    <a:pt x="1001" y="16931"/>
                    <a:pt x="1191" y="17586"/>
                    <a:pt x="1668" y="17991"/>
                  </a:cubicBezTo>
                  <a:cubicBezTo>
                    <a:pt x="1901" y="18195"/>
                    <a:pt x="2224" y="18308"/>
                    <a:pt x="2532" y="18308"/>
                  </a:cubicBezTo>
                  <a:cubicBezTo>
                    <a:pt x="2853" y="18308"/>
                    <a:pt x="3159" y="18186"/>
                    <a:pt x="3334" y="17919"/>
                  </a:cubicBezTo>
                  <a:cubicBezTo>
                    <a:pt x="3608" y="17515"/>
                    <a:pt x="3489" y="16979"/>
                    <a:pt x="3370" y="16502"/>
                  </a:cubicBezTo>
                  <a:cubicBezTo>
                    <a:pt x="2037" y="11026"/>
                    <a:pt x="2406" y="5263"/>
                    <a:pt x="4454" y="0"/>
                  </a:cubicBezTo>
                  <a:close/>
                </a:path>
              </a:pathLst>
            </a:custGeom>
            <a:solidFill>
              <a:srgbClr val="000000">
                <a:alpha val="30980"/>
              </a:srgbClr>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7" name="Google Shape;967;p18"/>
            <p:cNvSpPr/>
            <p:nvPr/>
          </p:nvSpPr>
          <p:spPr>
            <a:xfrm>
              <a:off x="3765176" y="3360700"/>
              <a:ext cx="392280" cy="19045"/>
            </a:xfrm>
            <a:custGeom>
              <a:rect b="b" l="l" r="r" t="t"/>
              <a:pathLst>
                <a:path extrusionOk="0" h="596" w="12276">
                  <a:moveTo>
                    <a:pt x="0" y="0"/>
                  </a:moveTo>
                  <a:lnTo>
                    <a:pt x="0" y="595"/>
                  </a:lnTo>
                  <a:lnTo>
                    <a:pt x="12276" y="595"/>
                  </a:lnTo>
                  <a:lnTo>
                    <a:pt x="12276" y="0"/>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8" name="Google Shape;968;p18"/>
            <p:cNvSpPr/>
            <p:nvPr/>
          </p:nvSpPr>
          <p:spPr>
            <a:xfrm>
              <a:off x="3630869" y="3104261"/>
              <a:ext cx="372883" cy="275484"/>
            </a:xfrm>
            <a:custGeom>
              <a:rect b="b" l="l" r="r" t="t"/>
              <a:pathLst>
                <a:path extrusionOk="0" h="8621" w="11669">
                  <a:moveTo>
                    <a:pt x="1" y="0"/>
                  </a:moveTo>
                  <a:lnTo>
                    <a:pt x="2298" y="8620"/>
                  </a:lnTo>
                  <a:lnTo>
                    <a:pt x="11669" y="8620"/>
                  </a:lnTo>
                  <a:lnTo>
                    <a:pt x="9573" y="0"/>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9" name="Google Shape;969;p18"/>
            <p:cNvSpPr/>
            <p:nvPr/>
          </p:nvSpPr>
          <p:spPr>
            <a:xfrm>
              <a:off x="3647997" y="3116819"/>
              <a:ext cx="337125" cy="241995"/>
            </a:xfrm>
            <a:custGeom>
              <a:rect b="b" l="l" r="r" t="t"/>
              <a:pathLst>
                <a:path extrusionOk="0" h="7573" w="10550">
                  <a:moveTo>
                    <a:pt x="0" y="0"/>
                  </a:moveTo>
                  <a:lnTo>
                    <a:pt x="1989" y="7572"/>
                  </a:lnTo>
                  <a:lnTo>
                    <a:pt x="10549" y="7572"/>
                  </a:lnTo>
                  <a:lnTo>
                    <a:pt x="8609" y="0"/>
                  </a:lnTo>
                  <a:close/>
                </a:path>
              </a:pathLst>
            </a:custGeom>
            <a:solidFill>
              <a:srgbClr val="F4F5F5"/>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0" name="Google Shape;970;p18"/>
            <p:cNvSpPr/>
            <p:nvPr/>
          </p:nvSpPr>
          <p:spPr>
            <a:xfrm>
              <a:off x="3647997" y="3116819"/>
              <a:ext cx="279670" cy="17511"/>
            </a:xfrm>
            <a:custGeom>
              <a:rect b="b" l="l" r="r" t="t"/>
              <a:pathLst>
                <a:path extrusionOk="0" h="548" w="8752">
                  <a:moveTo>
                    <a:pt x="0" y="0"/>
                  </a:moveTo>
                  <a:lnTo>
                    <a:pt x="143" y="548"/>
                  </a:lnTo>
                  <a:lnTo>
                    <a:pt x="8751" y="548"/>
                  </a:lnTo>
                  <a:lnTo>
                    <a:pt x="8597" y="0"/>
                  </a:lnTo>
                  <a:close/>
                </a:path>
              </a:pathLst>
            </a:custGeom>
            <a:solidFill>
              <a:srgbClr val="EAEAEA"/>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1" name="Google Shape;971;p18"/>
            <p:cNvSpPr/>
            <p:nvPr/>
          </p:nvSpPr>
          <p:spPr>
            <a:xfrm>
              <a:off x="3682221" y="3122507"/>
              <a:ext cx="6135" cy="6135"/>
            </a:xfrm>
            <a:custGeom>
              <a:rect b="b" l="l" r="r" t="t"/>
              <a:pathLst>
                <a:path extrusionOk="0" h="192" w="192">
                  <a:moveTo>
                    <a:pt x="96" y="1"/>
                  </a:moveTo>
                  <a:cubicBezTo>
                    <a:pt x="49" y="1"/>
                    <a:pt x="1" y="48"/>
                    <a:pt x="1" y="96"/>
                  </a:cubicBezTo>
                  <a:cubicBezTo>
                    <a:pt x="1" y="156"/>
                    <a:pt x="49" y="191"/>
                    <a:pt x="96" y="191"/>
                  </a:cubicBezTo>
                  <a:cubicBezTo>
                    <a:pt x="156" y="191"/>
                    <a:pt x="191" y="156"/>
                    <a:pt x="191" y="96"/>
                  </a:cubicBezTo>
                  <a:cubicBezTo>
                    <a:pt x="191" y="48"/>
                    <a:pt x="156" y="1"/>
                    <a:pt x="96" y="1"/>
                  </a:cubicBezTo>
                  <a:close/>
                </a:path>
              </a:pathLst>
            </a:custGeom>
            <a:solidFill>
              <a:srgbClr val="F9F9F9"/>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2" name="Google Shape;972;p18"/>
            <p:cNvSpPr/>
            <p:nvPr/>
          </p:nvSpPr>
          <p:spPr>
            <a:xfrm>
              <a:off x="3671963" y="3122507"/>
              <a:ext cx="6103" cy="6135"/>
            </a:xfrm>
            <a:custGeom>
              <a:rect b="b" l="l" r="r" t="t"/>
              <a:pathLst>
                <a:path extrusionOk="0" h="192" w="191">
                  <a:moveTo>
                    <a:pt x="96" y="1"/>
                  </a:moveTo>
                  <a:cubicBezTo>
                    <a:pt x="48" y="1"/>
                    <a:pt x="0" y="48"/>
                    <a:pt x="0" y="96"/>
                  </a:cubicBezTo>
                  <a:cubicBezTo>
                    <a:pt x="0" y="156"/>
                    <a:pt x="48" y="191"/>
                    <a:pt x="96" y="191"/>
                  </a:cubicBezTo>
                  <a:cubicBezTo>
                    <a:pt x="143" y="191"/>
                    <a:pt x="191" y="156"/>
                    <a:pt x="191" y="96"/>
                  </a:cubicBezTo>
                  <a:cubicBezTo>
                    <a:pt x="191" y="48"/>
                    <a:pt x="143" y="1"/>
                    <a:pt x="96" y="1"/>
                  </a:cubicBezTo>
                  <a:close/>
                </a:path>
              </a:pathLst>
            </a:custGeom>
            <a:solidFill>
              <a:srgbClr val="F9F9F9"/>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3" name="Google Shape;973;p18"/>
            <p:cNvSpPr/>
            <p:nvPr/>
          </p:nvSpPr>
          <p:spPr>
            <a:xfrm>
              <a:off x="3661674" y="3122507"/>
              <a:ext cx="5752" cy="6135"/>
            </a:xfrm>
            <a:custGeom>
              <a:rect b="b" l="l" r="r" t="t"/>
              <a:pathLst>
                <a:path extrusionOk="0" h="192" w="180">
                  <a:moveTo>
                    <a:pt x="96" y="1"/>
                  </a:moveTo>
                  <a:cubicBezTo>
                    <a:pt x="37" y="1"/>
                    <a:pt x="1" y="48"/>
                    <a:pt x="1" y="96"/>
                  </a:cubicBezTo>
                  <a:cubicBezTo>
                    <a:pt x="1" y="156"/>
                    <a:pt x="37" y="191"/>
                    <a:pt x="96" y="191"/>
                  </a:cubicBezTo>
                  <a:cubicBezTo>
                    <a:pt x="144" y="179"/>
                    <a:pt x="180" y="132"/>
                    <a:pt x="180" y="84"/>
                  </a:cubicBezTo>
                  <a:cubicBezTo>
                    <a:pt x="168" y="36"/>
                    <a:pt x="132" y="13"/>
                    <a:pt x="96" y="1"/>
                  </a:cubicBezTo>
                  <a:close/>
                </a:path>
              </a:pathLst>
            </a:custGeom>
            <a:solidFill>
              <a:srgbClr val="F9F9F9"/>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4" name="Google Shape;974;p18"/>
            <p:cNvSpPr/>
            <p:nvPr/>
          </p:nvSpPr>
          <p:spPr>
            <a:xfrm>
              <a:off x="3810456" y="3196323"/>
              <a:ext cx="97431" cy="78418"/>
            </a:xfrm>
            <a:custGeom>
              <a:rect b="b" l="l" r="r" t="t"/>
              <a:pathLst>
                <a:path extrusionOk="0" h="2454" w="3049">
                  <a:moveTo>
                    <a:pt x="1524" y="1"/>
                  </a:moveTo>
                  <a:cubicBezTo>
                    <a:pt x="679" y="12"/>
                    <a:pt x="0" y="620"/>
                    <a:pt x="0" y="1382"/>
                  </a:cubicBezTo>
                  <a:lnTo>
                    <a:pt x="1524" y="1382"/>
                  </a:lnTo>
                  <a:lnTo>
                    <a:pt x="2465" y="2453"/>
                  </a:lnTo>
                  <a:cubicBezTo>
                    <a:pt x="2822" y="2215"/>
                    <a:pt x="3036" y="1810"/>
                    <a:pt x="3048" y="1370"/>
                  </a:cubicBezTo>
                  <a:cubicBezTo>
                    <a:pt x="3048" y="620"/>
                    <a:pt x="2358" y="1"/>
                    <a:pt x="1524" y="1"/>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5" name="Google Shape;975;p18"/>
            <p:cNvSpPr/>
            <p:nvPr/>
          </p:nvSpPr>
          <p:spPr>
            <a:xfrm>
              <a:off x="3806653" y="3245406"/>
              <a:ext cx="80686" cy="45089"/>
            </a:xfrm>
            <a:custGeom>
              <a:rect b="b" l="l" r="r" t="t"/>
              <a:pathLst>
                <a:path extrusionOk="0" h="1411" w="2525">
                  <a:moveTo>
                    <a:pt x="0" y="0"/>
                  </a:moveTo>
                  <a:lnTo>
                    <a:pt x="0" y="36"/>
                  </a:lnTo>
                  <a:cubicBezTo>
                    <a:pt x="12" y="298"/>
                    <a:pt x="95" y="536"/>
                    <a:pt x="238" y="751"/>
                  </a:cubicBezTo>
                  <a:cubicBezTo>
                    <a:pt x="405" y="977"/>
                    <a:pt x="631" y="1155"/>
                    <a:pt x="893" y="1274"/>
                  </a:cubicBezTo>
                  <a:cubicBezTo>
                    <a:pt x="1104" y="1365"/>
                    <a:pt x="1329" y="1410"/>
                    <a:pt x="1552" y="1410"/>
                  </a:cubicBezTo>
                  <a:cubicBezTo>
                    <a:pt x="1883" y="1410"/>
                    <a:pt x="2211" y="1312"/>
                    <a:pt x="2489" y="1120"/>
                  </a:cubicBezTo>
                  <a:lnTo>
                    <a:pt x="2524" y="1084"/>
                  </a:lnTo>
                  <a:lnTo>
                    <a:pt x="2489" y="1048"/>
                  </a:lnTo>
                  <a:cubicBezTo>
                    <a:pt x="2203" y="727"/>
                    <a:pt x="1965" y="465"/>
                    <a:pt x="1798" y="286"/>
                  </a:cubicBezTo>
                  <a:cubicBezTo>
                    <a:pt x="1715" y="191"/>
                    <a:pt x="1619" y="96"/>
                    <a:pt x="1524" y="12"/>
                  </a:cubicBezTo>
                  <a:lnTo>
                    <a:pt x="1524" y="12"/>
                  </a:lnTo>
                  <a:cubicBezTo>
                    <a:pt x="1608" y="131"/>
                    <a:pt x="1691" y="239"/>
                    <a:pt x="1786" y="334"/>
                  </a:cubicBezTo>
                  <a:cubicBezTo>
                    <a:pt x="1934" y="515"/>
                    <a:pt x="2146" y="772"/>
                    <a:pt x="2402" y="1074"/>
                  </a:cubicBezTo>
                  <a:lnTo>
                    <a:pt x="2402" y="1074"/>
                  </a:lnTo>
                  <a:cubicBezTo>
                    <a:pt x="2152" y="1232"/>
                    <a:pt x="1868" y="1311"/>
                    <a:pt x="1581" y="1311"/>
                  </a:cubicBezTo>
                  <a:cubicBezTo>
                    <a:pt x="1368" y="1311"/>
                    <a:pt x="1154" y="1268"/>
                    <a:pt x="953" y="1179"/>
                  </a:cubicBezTo>
                  <a:cubicBezTo>
                    <a:pt x="703" y="1072"/>
                    <a:pt x="488" y="905"/>
                    <a:pt x="334" y="691"/>
                  </a:cubicBezTo>
                  <a:cubicBezTo>
                    <a:pt x="200" y="513"/>
                    <a:pt x="118" y="304"/>
                    <a:pt x="99" y="82"/>
                  </a:cubicBezTo>
                  <a:lnTo>
                    <a:pt x="99" y="82"/>
                  </a:lnTo>
                  <a:cubicBezTo>
                    <a:pt x="527" y="71"/>
                    <a:pt x="867" y="60"/>
                    <a:pt x="1119" y="48"/>
                  </a:cubicBezTo>
                  <a:cubicBezTo>
                    <a:pt x="1250" y="48"/>
                    <a:pt x="1393" y="36"/>
                    <a:pt x="1524" y="24"/>
                  </a:cubicBezTo>
                  <a:cubicBezTo>
                    <a:pt x="1393" y="0"/>
                    <a:pt x="1262" y="0"/>
                    <a:pt x="113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6" name="Google Shape;976;p18"/>
            <p:cNvSpPr/>
            <p:nvPr/>
          </p:nvSpPr>
          <p:spPr>
            <a:xfrm>
              <a:off x="3835573" y="3211534"/>
              <a:ext cx="5720" cy="5752"/>
            </a:xfrm>
            <a:custGeom>
              <a:rect b="b" l="l" r="r" t="t"/>
              <a:pathLst>
                <a:path extrusionOk="0" h="180" w="179">
                  <a:moveTo>
                    <a:pt x="95" y="1"/>
                  </a:moveTo>
                  <a:cubicBezTo>
                    <a:pt x="48" y="1"/>
                    <a:pt x="12" y="37"/>
                    <a:pt x="0" y="84"/>
                  </a:cubicBezTo>
                  <a:cubicBezTo>
                    <a:pt x="12" y="132"/>
                    <a:pt x="48" y="179"/>
                    <a:pt x="95" y="179"/>
                  </a:cubicBezTo>
                  <a:cubicBezTo>
                    <a:pt x="143" y="179"/>
                    <a:pt x="179" y="132"/>
                    <a:pt x="179" y="84"/>
                  </a:cubicBezTo>
                  <a:cubicBezTo>
                    <a:pt x="179" y="37"/>
                    <a:pt x="143" y="1"/>
                    <a:pt x="95"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7" name="Google Shape;977;p18"/>
            <p:cNvSpPr/>
            <p:nvPr/>
          </p:nvSpPr>
          <p:spPr>
            <a:xfrm>
              <a:off x="3781537" y="3192616"/>
              <a:ext cx="57104" cy="21634"/>
            </a:xfrm>
            <a:custGeom>
              <a:rect b="b" l="l" r="r" t="t"/>
              <a:pathLst>
                <a:path extrusionOk="0" h="677" w="1787">
                  <a:moveTo>
                    <a:pt x="757" y="0"/>
                  </a:moveTo>
                  <a:cubicBezTo>
                    <a:pt x="501" y="0"/>
                    <a:pt x="248" y="25"/>
                    <a:pt x="0" y="69"/>
                  </a:cubicBezTo>
                  <a:cubicBezTo>
                    <a:pt x="255" y="105"/>
                    <a:pt x="517" y="121"/>
                    <a:pt x="780" y="121"/>
                  </a:cubicBezTo>
                  <a:cubicBezTo>
                    <a:pt x="861" y="121"/>
                    <a:pt x="943" y="119"/>
                    <a:pt x="1024" y="117"/>
                  </a:cubicBezTo>
                  <a:lnTo>
                    <a:pt x="1141" y="117"/>
                  </a:lnTo>
                  <a:cubicBezTo>
                    <a:pt x="1337" y="332"/>
                    <a:pt x="1545" y="515"/>
                    <a:pt x="1786" y="676"/>
                  </a:cubicBezTo>
                  <a:cubicBezTo>
                    <a:pt x="1608" y="438"/>
                    <a:pt x="1417" y="224"/>
                    <a:pt x="1191" y="21"/>
                  </a:cubicBezTo>
                  <a:lnTo>
                    <a:pt x="1179" y="9"/>
                  </a:lnTo>
                  <a:lnTo>
                    <a:pt x="1024" y="9"/>
                  </a:lnTo>
                  <a:cubicBezTo>
                    <a:pt x="935" y="3"/>
                    <a:pt x="846" y="0"/>
                    <a:pt x="75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8" name="Google Shape;978;p18"/>
            <p:cNvSpPr/>
            <p:nvPr/>
          </p:nvSpPr>
          <p:spPr>
            <a:xfrm>
              <a:off x="3709255" y="3178812"/>
              <a:ext cx="80303" cy="51799"/>
            </a:xfrm>
            <a:custGeom>
              <a:rect b="b" l="l" r="r" t="t"/>
              <a:pathLst>
                <a:path extrusionOk="0" h="1621" w="2513">
                  <a:moveTo>
                    <a:pt x="2179" y="1"/>
                  </a:moveTo>
                  <a:lnTo>
                    <a:pt x="2179" y="1"/>
                  </a:lnTo>
                  <a:cubicBezTo>
                    <a:pt x="2179" y="1"/>
                    <a:pt x="2179" y="1"/>
                    <a:pt x="2179" y="1"/>
                  </a:cubicBezTo>
                  <a:lnTo>
                    <a:pt x="2179" y="1"/>
                  </a:lnTo>
                  <a:lnTo>
                    <a:pt x="2179" y="1"/>
                  </a:lnTo>
                  <a:close/>
                  <a:moveTo>
                    <a:pt x="2179" y="1"/>
                  </a:moveTo>
                  <a:lnTo>
                    <a:pt x="48" y="13"/>
                  </a:lnTo>
                  <a:lnTo>
                    <a:pt x="0" y="13"/>
                  </a:lnTo>
                  <a:lnTo>
                    <a:pt x="12" y="60"/>
                  </a:lnTo>
                  <a:cubicBezTo>
                    <a:pt x="107" y="537"/>
                    <a:pt x="179" y="918"/>
                    <a:pt x="238" y="1180"/>
                  </a:cubicBezTo>
                  <a:cubicBezTo>
                    <a:pt x="262" y="1311"/>
                    <a:pt x="298" y="1441"/>
                    <a:pt x="334" y="1572"/>
                  </a:cubicBezTo>
                  <a:cubicBezTo>
                    <a:pt x="346" y="1572"/>
                    <a:pt x="322" y="1418"/>
                    <a:pt x="274" y="1144"/>
                  </a:cubicBezTo>
                  <a:cubicBezTo>
                    <a:pt x="240" y="882"/>
                    <a:pt x="184" y="533"/>
                    <a:pt x="106" y="108"/>
                  </a:cubicBezTo>
                  <a:lnTo>
                    <a:pt x="2131" y="108"/>
                  </a:lnTo>
                  <a:lnTo>
                    <a:pt x="2143" y="156"/>
                  </a:lnTo>
                  <a:lnTo>
                    <a:pt x="2167" y="251"/>
                  </a:lnTo>
                  <a:cubicBezTo>
                    <a:pt x="2179" y="322"/>
                    <a:pt x="2191" y="394"/>
                    <a:pt x="2203" y="465"/>
                  </a:cubicBezTo>
                  <a:cubicBezTo>
                    <a:pt x="2227" y="596"/>
                    <a:pt x="2251" y="727"/>
                    <a:pt x="2274" y="846"/>
                  </a:cubicBezTo>
                  <a:lnTo>
                    <a:pt x="2395" y="1525"/>
                  </a:lnTo>
                  <a:lnTo>
                    <a:pt x="2395" y="1525"/>
                  </a:lnTo>
                  <a:cubicBezTo>
                    <a:pt x="1790" y="1526"/>
                    <a:pt x="1287" y="1537"/>
                    <a:pt x="929" y="1549"/>
                  </a:cubicBezTo>
                  <a:lnTo>
                    <a:pt x="488" y="1572"/>
                  </a:lnTo>
                  <a:cubicBezTo>
                    <a:pt x="471" y="1569"/>
                    <a:pt x="454" y="1568"/>
                    <a:pt x="436" y="1568"/>
                  </a:cubicBezTo>
                  <a:cubicBezTo>
                    <a:pt x="395" y="1568"/>
                    <a:pt x="355" y="1576"/>
                    <a:pt x="322" y="1584"/>
                  </a:cubicBezTo>
                  <a:cubicBezTo>
                    <a:pt x="369" y="1584"/>
                    <a:pt x="417" y="1596"/>
                    <a:pt x="465" y="1596"/>
                  </a:cubicBezTo>
                  <a:lnTo>
                    <a:pt x="893" y="1608"/>
                  </a:lnTo>
                  <a:cubicBezTo>
                    <a:pt x="1274" y="1608"/>
                    <a:pt x="1810" y="1620"/>
                    <a:pt x="2453" y="1620"/>
                  </a:cubicBezTo>
                  <a:lnTo>
                    <a:pt x="2512" y="1620"/>
                  </a:lnTo>
                  <a:lnTo>
                    <a:pt x="2501" y="1561"/>
                  </a:lnTo>
                  <a:cubicBezTo>
                    <a:pt x="2453" y="1334"/>
                    <a:pt x="2405" y="1084"/>
                    <a:pt x="2358" y="834"/>
                  </a:cubicBezTo>
                  <a:cubicBezTo>
                    <a:pt x="2334" y="703"/>
                    <a:pt x="2310" y="584"/>
                    <a:pt x="2286" y="441"/>
                  </a:cubicBezTo>
                  <a:cubicBezTo>
                    <a:pt x="2274" y="370"/>
                    <a:pt x="2262" y="310"/>
                    <a:pt x="2251" y="239"/>
                  </a:cubicBezTo>
                  <a:lnTo>
                    <a:pt x="2239" y="144"/>
                  </a:lnTo>
                  <a:lnTo>
                    <a:pt x="2239" y="84"/>
                  </a:lnTo>
                  <a:lnTo>
                    <a:pt x="2239" y="60"/>
                  </a:lnTo>
                  <a:lnTo>
                    <a:pt x="2239" y="47"/>
                  </a:lnTo>
                  <a:lnTo>
                    <a:pt x="2239" y="47"/>
                  </a:lnTo>
                  <a:cubicBezTo>
                    <a:pt x="2244" y="50"/>
                    <a:pt x="2247" y="51"/>
                    <a:pt x="2249" y="51"/>
                  </a:cubicBezTo>
                  <a:cubicBezTo>
                    <a:pt x="2252" y="51"/>
                    <a:pt x="2249" y="47"/>
                    <a:pt x="2239" y="37"/>
                  </a:cubicBezTo>
                  <a:lnTo>
                    <a:pt x="2239" y="47"/>
                  </a:lnTo>
                  <a:lnTo>
                    <a:pt x="2239" y="47"/>
                  </a:lnTo>
                  <a:cubicBezTo>
                    <a:pt x="2217" y="34"/>
                    <a:pt x="2172" y="1"/>
                    <a:pt x="2179"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9" name="Google Shape;979;p18"/>
            <p:cNvSpPr/>
            <p:nvPr/>
          </p:nvSpPr>
          <p:spPr>
            <a:xfrm>
              <a:off x="3831770" y="3266337"/>
              <a:ext cx="5336" cy="5049"/>
            </a:xfrm>
            <a:custGeom>
              <a:rect b="b" l="l" r="r" t="t"/>
              <a:pathLst>
                <a:path extrusionOk="0" h="158" w="167">
                  <a:moveTo>
                    <a:pt x="83" y="0"/>
                  </a:moveTo>
                  <a:cubicBezTo>
                    <a:pt x="36" y="0"/>
                    <a:pt x="0" y="36"/>
                    <a:pt x="0" y="84"/>
                  </a:cubicBezTo>
                  <a:cubicBezTo>
                    <a:pt x="10" y="125"/>
                    <a:pt x="39" y="157"/>
                    <a:pt x="77" y="157"/>
                  </a:cubicBezTo>
                  <a:cubicBezTo>
                    <a:pt x="83" y="157"/>
                    <a:pt x="89" y="157"/>
                    <a:pt x="95" y="155"/>
                  </a:cubicBezTo>
                  <a:cubicBezTo>
                    <a:pt x="131" y="155"/>
                    <a:pt x="167" y="131"/>
                    <a:pt x="167" y="84"/>
                  </a:cubicBezTo>
                  <a:cubicBezTo>
                    <a:pt x="167" y="36"/>
                    <a:pt x="131" y="0"/>
                    <a:pt x="83"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0" name="Google Shape;980;p18"/>
            <p:cNvSpPr/>
            <p:nvPr/>
          </p:nvSpPr>
          <p:spPr>
            <a:xfrm>
              <a:off x="3784956" y="3267167"/>
              <a:ext cx="49498" cy="4058"/>
            </a:xfrm>
            <a:custGeom>
              <a:rect b="b" l="l" r="r" t="t"/>
              <a:pathLst>
                <a:path extrusionOk="0" h="127" w="1549">
                  <a:moveTo>
                    <a:pt x="985" y="1"/>
                  </a:moveTo>
                  <a:cubicBezTo>
                    <a:pt x="915" y="1"/>
                    <a:pt x="845" y="4"/>
                    <a:pt x="774" y="10"/>
                  </a:cubicBezTo>
                  <a:cubicBezTo>
                    <a:pt x="716" y="7"/>
                    <a:pt x="657" y="6"/>
                    <a:pt x="598" y="6"/>
                  </a:cubicBezTo>
                  <a:cubicBezTo>
                    <a:pt x="395" y="6"/>
                    <a:pt x="194" y="23"/>
                    <a:pt x="1" y="70"/>
                  </a:cubicBezTo>
                  <a:cubicBezTo>
                    <a:pt x="192" y="104"/>
                    <a:pt x="378" y="126"/>
                    <a:pt x="566" y="126"/>
                  </a:cubicBezTo>
                  <a:cubicBezTo>
                    <a:pt x="635" y="126"/>
                    <a:pt x="704" y="124"/>
                    <a:pt x="774" y="117"/>
                  </a:cubicBezTo>
                  <a:cubicBezTo>
                    <a:pt x="842" y="123"/>
                    <a:pt x="910" y="126"/>
                    <a:pt x="977" y="126"/>
                  </a:cubicBezTo>
                  <a:cubicBezTo>
                    <a:pt x="1171" y="126"/>
                    <a:pt x="1363" y="102"/>
                    <a:pt x="1548" y="58"/>
                  </a:cubicBezTo>
                  <a:cubicBezTo>
                    <a:pt x="1365" y="23"/>
                    <a:pt x="1176" y="1"/>
                    <a:pt x="985"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1" name="Google Shape;981;p18"/>
            <p:cNvSpPr/>
            <p:nvPr/>
          </p:nvSpPr>
          <p:spPr>
            <a:xfrm>
              <a:off x="3709638" y="3253011"/>
              <a:ext cx="82188" cy="38825"/>
            </a:xfrm>
            <a:custGeom>
              <a:rect b="b" l="l" r="r" t="t"/>
              <a:pathLst>
                <a:path extrusionOk="0" h="1215" w="2572">
                  <a:moveTo>
                    <a:pt x="2179" y="72"/>
                  </a:moveTo>
                  <a:lnTo>
                    <a:pt x="2179" y="74"/>
                  </a:lnTo>
                  <a:lnTo>
                    <a:pt x="2179" y="74"/>
                  </a:lnTo>
                  <a:cubicBezTo>
                    <a:pt x="2178" y="73"/>
                    <a:pt x="2178" y="72"/>
                    <a:pt x="2179" y="72"/>
                  </a:cubicBezTo>
                  <a:close/>
                  <a:moveTo>
                    <a:pt x="2183" y="120"/>
                  </a:moveTo>
                  <a:lnTo>
                    <a:pt x="2191" y="143"/>
                  </a:lnTo>
                  <a:lnTo>
                    <a:pt x="2215" y="215"/>
                  </a:lnTo>
                  <a:lnTo>
                    <a:pt x="2250" y="358"/>
                  </a:lnTo>
                  <a:lnTo>
                    <a:pt x="2322" y="643"/>
                  </a:lnTo>
                  <a:cubicBezTo>
                    <a:pt x="2364" y="812"/>
                    <a:pt x="2406" y="971"/>
                    <a:pt x="2448" y="1121"/>
                  </a:cubicBezTo>
                  <a:lnTo>
                    <a:pt x="2448" y="1121"/>
                  </a:lnTo>
                  <a:cubicBezTo>
                    <a:pt x="1844" y="1132"/>
                    <a:pt x="1321" y="1132"/>
                    <a:pt x="953" y="1155"/>
                  </a:cubicBezTo>
                  <a:lnTo>
                    <a:pt x="488" y="1167"/>
                  </a:lnTo>
                  <a:cubicBezTo>
                    <a:pt x="437" y="1167"/>
                    <a:pt x="385" y="1167"/>
                    <a:pt x="333" y="1175"/>
                  </a:cubicBezTo>
                  <a:lnTo>
                    <a:pt x="333" y="1175"/>
                  </a:lnTo>
                  <a:cubicBezTo>
                    <a:pt x="321" y="1070"/>
                    <a:pt x="297" y="976"/>
                    <a:pt x="262" y="870"/>
                  </a:cubicBezTo>
                  <a:cubicBezTo>
                    <a:pt x="217" y="690"/>
                    <a:pt x="162" y="437"/>
                    <a:pt x="86" y="120"/>
                  </a:cubicBezTo>
                  <a:close/>
                  <a:moveTo>
                    <a:pt x="2239" y="1"/>
                  </a:moveTo>
                  <a:cubicBezTo>
                    <a:pt x="1405" y="12"/>
                    <a:pt x="631" y="12"/>
                    <a:pt x="48" y="24"/>
                  </a:cubicBezTo>
                  <a:lnTo>
                    <a:pt x="0" y="24"/>
                  </a:lnTo>
                  <a:lnTo>
                    <a:pt x="12" y="72"/>
                  </a:lnTo>
                  <a:cubicBezTo>
                    <a:pt x="107" y="429"/>
                    <a:pt x="179" y="715"/>
                    <a:pt x="238" y="894"/>
                  </a:cubicBezTo>
                  <a:cubicBezTo>
                    <a:pt x="262" y="999"/>
                    <a:pt x="297" y="1093"/>
                    <a:pt x="332" y="1175"/>
                  </a:cubicBezTo>
                  <a:lnTo>
                    <a:pt x="332" y="1175"/>
                  </a:lnTo>
                  <a:cubicBezTo>
                    <a:pt x="324" y="1177"/>
                    <a:pt x="317" y="1178"/>
                    <a:pt x="310" y="1179"/>
                  </a:cubicBezTo>
                  <a:cubicBezTo>
                    <a:pt x="369" y="1191"/>
                    <a:pt x="417" y="1191"/>
                    <a:pt x="464" y="1191"/>
                  </a:cubicBezTo>
                  <a:lnTo>
                    <a:pt x="917" y="1203"/>
                  </a:lnTo>
                  <a:cubicBezTo>
                    <a:pt x="1310" y="1215"/>
                    <a:pt x="1858" y="1215"/>
                    <a:pt x="2512" y="1215"/>
                  </a:cubicBezTo>
                  <a:lnTo>
                    <a:pt x="2572" y="1215"/>
                  </a:lnTo>
                  <a:lnTo>
                    <a:pt x="2560" y="1155"/>
                  </a:lnTo>
                  <a:cubicBezTo>
                    <a:pt x="2512" y="989"/>
                    <a:pt x="2465" y="798"/>
                    <a:pt x="2429" y="620"/>
                  </a:cubicBezTo>
                  <a:cubicBezTo>
                    <a:pt x="2405" y="524"/>
                    <a:pt x="2381" y="429"/>
                    <a:pt x="2346" y="334"/>
                  </a:cubicBezTo>
                  <a:lnTo>
                    <a:pt x="2310" y="191"/>
                  </a:lnTo>
                  <a:lnTo>
                    <a:pt x="2298" y="120"/>
                  </a:lnTo>
                  <a:lnTo>
                    <a:pt x="2298" y="84"/>
                  </a:lnTo>
                  <a:lnTo>
                    <a:pt x="2298" y="60"/>
                  </a:lnTo>
                  <a:lnTo>
                    <a:pt x="2298" y="48"/>
                  </a:lnTo>
                  <a:lnTo>
                    <a:pt x="2239" y="1"/>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2" name="Google Shape;982;p18"/>
            <p:cNvSpPr/>
            <p:nvPr/>
          </p:nvSpPr>
          <p:spPr>
            <a:xfrm>
              <a:off x="3725615" y="3193351"/>
              <a:ext cx="46431" cy="4058"/>
            </a:xfrm>
            <a:custGeom>
              <a:rect b="b" l="l" r="r" t="t"/>
              <a:pathLst>
                <a:path extrusionOk="0" h="127" w="1453">
                  <a:moveTo>
                    <a:pt x="920" y="1"/>
                  </a:moveTo>
                  <a:cubicBezTo>
                    <a:pt x="855" y="1"/>
                    <a:pt x="790" y="4"/>
                    <a:pt x="726" y="10"/>
                  </a:cubicBezTo>
                  <a:cubicBezTo>
                    <a:pt x="670" y="8"/>
                    <a:pt x="615" y="6"/>
                    <a:pt x="560" y="6"/>
                  </a:cubicBezTo>
                  <a:cubicBezTo>
                    <a:pt x="369" y="6"/>
                    <a:pt x="185" y="24"/>
                    <a:pt x="0" y="70"/>
                  </a:cubicBezTo>
                  <a:cubicBezTo>
                    <a:pt x="175" y="105"/>
                    <a:pt x="349" y="127"/>
                    <a:pt x="528" y="127"/>
                  </a:cubicBezTo>
                  <a:cubicBezTo>
                    <a:pt x="593" y="127"/>
                    <a:pt x="659" y="124"/>
                    <a:pt x="726" y="117"/>
                  </a:cubicBezTo>
                  <a:cubicBezTo>
                    <a:pt x="780" y="120"/>
                    <a:pt x="834" y="121"/>
                    <a:pt x="889" y="121"/>
                  </a:cubicBezTo>
                  <a:cubicBezTo>
                    <a:pt x="1076" y="121"/>
                    <a:pt x="1268" y="104"/>
                    <a:pt x="1453" y="58"/>
                  </a:cubicBezTo>
                  <a:cubicBezTo>
                    <a:pt x="1278" y="23"/>
                    <a:pt x="1098" y="1"/>
                    <a:pt x="92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3" name="Google Shape;983;p18"/>
            <p:cNvSpPr/>
            <p:nvPr/>
          </p:nvSpPr>
          <p:spPr>
            <a:xfrm>
              <a:off x="3725999" y="3201148"/>
              <a:ext cx="46814" cy="3387"/>
            </a:xfrm>
            <a:custGeom>
              <a:rect b="b" l="l" r="r" t="t"/>
              <a:pathLst>
                <a:path extrusionOk="0" h="106" w="1465">
                  <a:moveTo>
                    <a:pt x="909" y="0"/>
                  </a:moveTo>
                  <a:cubicBezTo>
                    <a:pt x="851" y="0"/>
                    <a:pt x="795" y="2"/>
                    <a:pt x="738" y="4"/>
                  </a:cubicBezTo>
                  <a:cubicBezTo>
                    <a:pt x="682" y="2"/>
                    <a:pt x="626" y="0"/>
                    <a:pt x="570" y="0"/>
                  </a:cubicBezTo>
                  <a:cubicBezTo>
                    <a:pt x="387" y="0"/>
                    <a:pt x="206" y="16"/>
                    <a:pt x="31" y="56"/>
                  </a:cubicBezTo>
                  <a:lnTo>
                    <a:pt x="31" y="56"/>
                  </a:lnTo>
                  <a:cubicBezTo>
                    <a:pt x="21" y="55"/>
                    <a:pt x="10" y="53"/>
                    <a:pt x="0" y="52"/>
                  </a:cubicBezTo>
                  <a:lnTo>
                    <a:pt x="0" y="64"/>
                  </a:lnTo>
                  <a:cubicBezTo>
                    <a:pt x="10" y="61"/>
                    <a:pt x="21" y="59"/>
                    <a:pt x="31" y="56"/>
                  </a:cubicBezTo>
                  <a:lnTo>
                    <a:pt x="31" y="56"/>
                  </a:lnTo>
                  <a:cubicBezTo>
                    <a:pt x="265" y="89"/>
                    <a:pt x="499" y="106"/>
                    <a:pt x="732" y="106"/>
                  </a:cubicBezTo>
                  <a:cubicBezTo>
                    <a:pt x="976" y="106"/>
                    <a:pt x="1220" y="88"/>
                    <a:pt x="1465" y="52"/>
                  </a:cubicBezTo>
                  <a:cubicBezTo>
                    <a:pt x="1283" y="16"/>
                    <a:pt x="1094" y="0"/>
                    <a:pt x="909"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4" name="Google Shape;984;p18"/>
            <p:cNvSpPr/>
            <p:nvPr/>
          </p:nvSpPr>
          <p:spPr>
            <a:xfrm>
              <a:off x="3727501" y="3208370"/>
              <a:ext cx="44929" cy="3899"/>
            </a:xfrm>
            <a:custGeom>
              <a:rect b="b" l="l" r="r" t="t"/>
              <a:pathLst>
                <a:path extrusionOk="0" h="122" w="1406">
                  <a:moveTo>
                    <a:pt x="543" y="0"/>
                  </a:moveTo>
                  <a:cubicBezTo>
                    <a:pt x="359" y="0"/>
                    <a:pt x="176" y="18"/>
                    <a:pt x="1" y="64"/>
                  </a:cubicBezTo>
                  <a:cubicBezTo>
                    <a:pt x="166" y="99"/>
                    <a:pt x="338" y="121"/>
                    <a:pt x="512" y="121"/>
                  </a:cubicBezTo>
                  <a:cubicBezTo>
                    <a:pt x="576" y="121"/>
                    <a:pt x="639" y="118"/>
                    <a:pt x="703" y="112"/>
                  </a:cubicBezTo>
                  <a:cubicBezTo>
                    <a:pt x="767" y="118"/>
                    <a:pt x="831" y="121"/>
                    <a:pt x="894" y="121"/>
                  </a:cubicBezTo>
                  <a:cubicBezTo>
                    <a:pt x="1068" y="121"/>
                    <a:pt x="1240" y="99"/>
                    <a:pt x="1406" y="64"/>
                  </a:cubicBezTo>
                  <a:cubicBezTo>
                    <a:pt x="1230" y="18"/>
                    <a:pt x="1048" y="0"/>
                    <a:pt x="864" y="0"/>
                  </a:cubicBezTo>
                  <a:cubicBezTo>
                    <a:pt x="810" y="0"/>
                    <a:pt x="757" y="2"/>
                    <a:pt x="703" y="5"/>
                  </a:cubicBezTo>
                  <a:cubicBezTo>
                    <a:pt x="650" y="2"/>
                    <a:pt x="596" y="0"/>
                    <a:pt x="543"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5" name="Google Shape;985;p18"/>
            <p:cNvSpPr/>
            <p:nvPr/>
          </p:nvSpPr>
          <p:spPr>
            <a:xfrm>
              <a:off x="3726734" y="3266720"/>
              <a:ext cx="44545" cy="3962"/>
            </a:xfrm>
            <a:custGeom>
              <a:rect b="b" l="l" r="r" t="t"/>
              <a:pathLst>
                <a:path extrusionOk="0" h="124" w="1394">
                  <a:moveTo>
                    <a:pt x="921" y="1"/>
                  </a:moveTo>
                  <a:cubicBezTo>
                    <a:pt x="848" y="1"/>
                    <a:pt x="775" y="5"/>
                    <a:pt x="703" y="12"/>
                  </a:cubicBezTo>
                  <a:cubicBezTo>
                    <a:pt x="640" y="6"/>
                    <a:pt x="576" y="3"/>
                    <a:pt x="512" y="3"/>
                  </a:cubicBezTo>
                  <a:cubicBezTo>
                    <a:pt x="339" y="3"/>
                    <a:pt x="167" y="25"/>
                    <a:pt x="1" y="60"/>
                  </a:cubicBezTo>
                  <a:cubicBezTo>
                    <a:pt x="176" y="106"/>
                    <a:pt x="359" y="123"/>
                    <a:pt x="543" y="123"/>
                  </a:cubicBezTo>
                  <a:cubicBezTo>
                    <a:pt x="596" y="123"/>
                    <a:pt x="650" y="122"/>
                    <a:pt x="703" y="119"/>
                  </a:cubicBezTo>
                  <a:cubicBezTo>
                    <a:pt x="742" y="121"/>
                    <a:pt x="781" y="122"/>
                    <a:pt x="821" y="122"/>
                  </a:cubicBezTo>
                  <a:cubicBezTo>
                    <a:pt x="1011" y="122"/>
                    <a:pt x="1207" y="99"/>
                    <a:pt x="1394" y="60"/>
                  </a:cubicBezTo>
                  <a:cubicBezTo>
                    <a:pt x="1239" y="19"/>
                    <a:pt x="1079" y="1"/>
                    <a:pt x="921"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6" name="Google Shape;986;p18"/>
            <p:cNvSpPr/>
            <p:nvPr/>
          </p:nvSpPr>
          <p:spPr>
            <a:xfrm>
              <a:off x="3729418" y="3275284"/>
              <a:ext cx="38058" cy="3451"/>
            </a:xfrm>
            <a:custGeom>
              <a:rect b="b" l="l" r="r" t="t"/>
              <a:pathLst>
                <a:path extrusionOk="0" h="108" w="1191">
                  <a:moveTo>
                    <a:pt x="596" y="0"/>
                  </a:moveTo>
                  <a:cubicBezTo>
                    <a:pt x="396" y="0"/>
                    <a:pt x="197" y="18"/>
                    <a:pt x="0" y="54"/>
                  </a:cubicBezTo>
                  <a:cubicBezTo>
                    <a:pt x="197" y="89"/>
                    <a:pt x="396" y="107"/>
                    <a:pt x="596" y="107"/>
                  </a:cubicBezTo>
                  <a:cubicBezTo>
                    <a:pt x="795" y="107"/>
                    <a:pt x="994" y="89"/>
                    <a:pt x="1191" y="54"/>
                  </a:cubicBezTo>
                  <a:cubicBezTo>
                    <a:pt x="994" y="18"/>
                    <a:pt x="795" y="0"/>
                    <a:pt x="596"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7" name="Google Shape;987;p18"/>
            <p:cNvSpPr/>
            <p:nvPr/>
          </p:nvSpPr>
          <p:spPr>
            <a:xfrm>
              <a:off x="3300614" y="3378946"/>
              <a:ext cx="1566402" cy="767815"/>
            </a:xfrm>
            <a:custGeom>
              <a:rect b="b" l="l" r="r" t="t"/>
              <a:pathLst>
                <a:path extrusionOk="0" h="24028" w="49019">
                  <a:moveTo>
                    <a:pt x="1" y="1"/>
                  </a:moveTo>
                  <a:lnTo>
                    <a:pt x="1" y="1132"/>
                  </a:lnTo>
                  <a:lnTo>
                    <a:pt x="751" y="1132"/>
                  </a:lnTo>
                  <a:lnTo>
                    <a:pt x="751" y="24027"/>
                  </a:lnTo>
                  <a:lnTo>
                    <a:pt x="2263" y="24027"/>
                  </a:lnTo>
                  <a:lnTo>
                    <a:pt x="2263" y="1132"/>
                  </a:lnTo>
                  <a:lnTo>
                    <a:pt x="10336" y="1132"/>
                  </a:lnTo>
                  <a:lnTo>
                    <a:pt x="10336" y="24027"/>
                  </a:lnTo>
                  <a:lnTo>
                    <a:pt x="11848" y="24027"/>
                  </a:lnTo>
                  <a:lnTo>
                    <a:pt x="11848" y="1132"/>
                  </a:lnTo>
                  <a:lnTo>
                    <a:pt x="46840" y="1132"/>
                  </a:lnTo>
                  <a:lnTo>
                    <a:pt x="46840" y="24027"/>
                  </a:lnTo>
                  <a:lnTo>
                    <a:pt x="48364" y="24027"/>
                  </a:lnTo>
                  <a:lnTo>
                    <a:pt x="48364" y="1132"/>
                  </a:lnTo>
                  <a:lnTo>
                    <a:pt x="49019" y="1132"/>
                  </a:lnTo>
                  <a:lnTo>
                    <a:pt x="49019" y="1"/>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8" name="Google Shape;988;p18"/>
            <p:cNvSpPr/>
            <p:nvPr/>
          </p:nvSpPr>
          <p:spPr>
            <a:xfrm>
              <a:off x="4353755" y="3650212"/>
              <a:ext cx="63175" cy="2620"/>
            </a:xfrm>
            <a:custGeom>
              <a:rect b="b" l="l" r="r" t="t"/>
              <a:pathLst>
                <a:path extrusionOk="0" h="82" w="1977">
                  <a:moveTo>
                    <a:pt x="993" y="1"/>
                  </a:moveTo>
                  <a:cubicBezTo>
                    <a:pt x="664" y="1"/>
                    <a:pt x="334" y="13"/>
                    <a:pt x="0" y="36"/>
                  </a:cubicBezTo>
                  <a:cubicBezTo>
                    <a:pt x="334" y="66"/>
                    <a:pt x="664" y="81"/>
                    <a:pt x="993" y="81"/>
                  </a:cubicBezTo>
                  <a:cubicBezTo>
                    <a:pt x="1322" y="81"/>
                    <a:pt x="1649" y="66"/>
                    <a:pt x="1977" y="36"/>
                  </a:cubicBezTo>
                  <a:cubicBezTo>
                    <a:pt x="1649" y="13"/>
                    <a:pt x="1322" y="1"/>
                    <a:pt x="993"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89" name="Google Shape;989;p18"/>
            <p:cNvSpPr/>
            <p:nvPr/>
          </p:nvSpPr>
          <p:spPr>
            <a:xfrm>
              <a:off x="3892261" y="3657434"/>
              <a:ext cx="3451" cy="1566"/>
            </a:xfrm>
            <a:custGeom>
              <a:rect b="b" l="l" r="r" t="t"/>
              <a:pathLst>
                <a:path extrusionOk="0" h="49" w="108">
                  <a:moveTo>
                    <a:pt x="48" y="1"/>
                  </a:moveTo>
                  <a:cubicBezTo>
                    <a:pt x="24" y="1"/>
                    <a:pt x="0" y="13"/>
                    <a:pt x="0" y="25"/>
                  </a:cubicBezTo>
                  <a:cubicBezTo>
                    <a:pt x="0" y="37"/>
                    <a:pt x="24" y="49"/>
                    <a:pt x="48" y="49"/>
                  </a:cubicBezTo>
                  <a:cubicBezTo>
                    <a:pt x="83" y="49"/>
                    <a:pt x="107" y="37"/>
                    <a:pt x="107" y="25"/>
                  </a:cubicBezTo>
                  <a:cubicBezTo>
                    <a:pt x="107" y="13"/>
                    <a:pt x="83" y="1"/>
                    <a:pt x="48"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0" name="Google Shape;990;p18"/>
            <p:cNvSpPr/>
            <p:nvPr/>
          </p:nvSpPr>
          <p:spPr>
            <a:xfrm>
              <a:off x="3925334" y="2728342"/>
              <a:ext cx="604972" cy="399917"/>
            </a:xfrm>
            <a:custGeom>
              <a:rect b="b" l="l" r="r" t="t"/>
              <a:pathLst>
                <a:path extrusionOk="0" h="12515" w="18932">
                  <a:moveTo>
                    <a:pt x="510" y="0"/>
                  </a:moveTo>
                  <a:cubicBezTo>
                    <a:pt x="320" y="0"/>
                    <a:pt x="280" y="222"/>
                    <a:pt x="477" y="501"/>
                  </a:cubicBezTo>
                  <a:cubicBezTo>
                    <a:pt x="680" y="787"/>
                    <a:pt x="1239" y="1715"/>
                    <a:pt x="1084" y="1811"/>
                  </a:cubicBezTo>
                  <a:cubicBezTo>
                    <a:pt x="1041" y="1803"/>
                    <a:pt x="997" y="1799"/>
                    <a:pt x="954" y="1799"/>
                  </a:cubicBezTo>
                  <a:cubicBezTo>
                    <a:pt x="679" y="1799"/>
                    <a:pt x="422" y="1957"/>
                    <a:pt x="299" y="2204"/>
                  </a:cubicBezTo>
                  <a:cubicBezTo>
                    <a:pt x="156" y="2477"/>
                    <a:pt x="1" y="2870"/>
                    <a:pt x="120" y="3049"/>
                  </a:cubicBezTo>
                  <a:cubicBezTo>
                    <a:pt x="406" y="3382"/>
                    <a:pt x="703" y="3704"/>
                    <a:pt x="1037" y="4001"/>
                  </a:cubicBezTo>
                  <a:lnTo>
                    <a:pt x="1215" y="4168"/>
                  </a:lnTo>
                  <a:cubicBezTo>
                    <a:pt x="1215" y="4168"/>
                    <a:pt x="6133" y="11288"/>
                    <a:pt x="7204" y="11514"/>
                  </a:cubicBezTo>
                  <a:cubicBezTo>
                    <a:pt x="7871" y="11657"/>
                    <a:pt x="18158" y="12514"/>
                    <a:pt x="18158" y="12514"/>
                  </a:cubicBezTo>
                  <a:lnTo>
                    <a:pt x="18932" y="9681"/>
                  </a:lnTo>
                  <a:lnTo>
                    <a:pt x="8704" y="8740"/>
                  </a:lnTo>
                  <a:lnTo>
                    <a:pt x="3025" y="2977"/>
                  </a:lnTo>
                  <a:lnTo>
                    <a:pt x="2906" y="2358"/>
                  </a:lnTo>
                  <a:cubicBezTo>
                    <a:pt x="2882" y="2239"/>
                    <a:pt x="2858" y="2120"/>
                    <a:pt x="2835" y="1965"/>
                  </a:cubicBezTo>
                  <a:cubicBezTo>
                    <a:pt x="2811" y="1799"/>
                    <a:pt x="2811" y="1632"/>
                    <a:pt x="2847" y="1465"/>
                  </a:cubicBezTo>
                  <a:cubicBezTo>
                    <a:pt x="2870" y="1251"/>
                    <a:pt x="2930" y="1049"/>
                    <a:pt x="3013" y="858"/>
                  </a:cubicBezTo>
                  <a:cubicBezTo>
                    <a:pt x="3095" y="715"/>
                    <a:pt x="2993" y="546"/>
                    <a:pt x="2864" y="546"/>
                  </a:cubicBezTo>
                  <a:cubicBezTo>
                    <a:pt x="2843" y="546"/>
                    <a:pt x="2821" y="550"/>
                    <a:pt x="2799" y="560"/>
                  </a:cubicBezTo>
                  <a:cubicBezTo>
                    <a:pt x="2644" y="632"/>
                    <a:pt x="2370" y="1084"/>
                    <a:pt x="2311" y="1703"/>
                  </a:cubicBezTo>
                  <a:cubicBezTo>
                    <a:pt x="2295" y="1869"/>
                    <a:pt x="2247" y="1934"/>
                    <a:pt x="2180" y="1934"/>
                  </a:cubicBezTo>
                  <a:cubicBezTo>
                    <a:pt x="1994" y="1934"/>
                    <a:pt x="1665" y="1423"/>
                    <a:pt x="1525" y="1203"/>
                  </a:cubicBezTo>
                  <a:cubicBezTo>
                    <a:pt x="1323" y="906"/>
                    <a:pt x="668" y="13"/>
                    <a:pt x="525" y="1"/>
                  </a:cubicBezTo>
                  <a:cubicBezTo>
                    <a:pt x="520" y="1"/>
                    <a:pt x="515" y="0"/>
                    <a:pt x="510" y="0"/>
                  </a:cubicBezTo>
                  <a:close/>
                </a:path>
              </a:pathLst>
            </a:custGeom>
            <a:solidFill>
              <a:srgbClr val="B5867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1" name="Google Shape;991;p18"/>
            <p:cNvSpPr/>
            <p:nvPr/>
          </p:nvSpPr>
          <p:spPr>
            <a:xfrm>
              <a:off x="3927635" y="2808997"/>
              <a:ext cx="32370" cy="33776"/>
            </a:xfrm>
            <a:custGeom>
              <a:rect b="b" l="l" r="r" t="t"/>
              <a:pathLst>
                <a:path extrusionOk="0" h="1057" w="1013">
                  <a:moveTo>
                    <a:pt x="358" y="1"/>
                  </a:moveTo>
                  <a:lnTo>
                    <a:pt x="0" y="394"/>
                  </a:lnTo>
                  <a:lnTo>
                    <a:pt x="524" y="894"/>
                  </a:lnTo>
                  <a:cubicBezTo>
                    <a:pt x="584" y="953"/>
                    <a:pt x="643" y="1013"/>
                    <a:pt x="727" y="1037"/>
                  </a:cubicBezTo>
                  <a:cubicBezTo>
                    <a:pt x="753" y="1050"/>
                    <a:pt x="784" y="1057"/>
                    <a:pt x="814" y="1057"/>
                  </a:cubicBezTo>
                  <a:cubicBezTo>
                    <a:pt x="865" y="1057"/>
                    <a:pt x="916" y="1038"/>
                    <a:pt x="953" y="1001"/>
                  </a:cubicBezTo>
                  <a:cubicBezTo>
                    <a:pt x="1001" y="942"/>
                    <a:pt x="1012" y="870"/>
                    <a:pt x="989" y="799"/>
                  </a:cubicBezTo>
                  <a:cubicBezTo>
                    <a:pt x="965" y="727"/>
                    <a:pt x="917" y="668"/>
                    <a:pt x="870" y="620"/>
                  </a:cubicBezTo>
                  <a:lnTo>
                    <a:pt x="358" y="1"/>
                  </a:lnTo>
                  <a:close/>
                </a:path>
              </a:pathLst>
            </a:custGeom>
            <a:solidFill>
              <a:srgbClr val="B5867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2" name="Google Shape;992;p18"/>
            <p:cNvSpPr/>
            <p:nvPr/>
          </p:nvSpPr>
          <p:spPr>
            <a:xfrm>
              <a:off x="3927252" y="2808645"/>
              <a:ext cx="34639" cy="35917"/>
            </a:xfrm>
            <a:custGeom>
              <a:rect b="b" l="l" r="r" t="t"/>
              <a:pathLst>
                <a:path extrusionOk="0" h="1124" w="1084">
                  <a:moveTo>
                    <a:pt x="370" y="0"/>
                  </a:moveTo>
                  <a:lnTo>
                    <a:pt x="370" y="0"/>
                  </a:lnTo>
                  <a:cubicBezTo>
                    <a:pt x="417" y="119"/>
                    <a:pt x="489" y="214"/>
                    <a:pt x="560" y="310"/>
                  </a:cubicBezTo>
                  <a:cubicBezTo>
                    <a:pt x="643" y="405"/>
                    <a:pt x="727" y="512"/>
                    <a:pt x="810" y="619"/>
                  </a:cubicBezTo>
                  <a:cubicBezTo>
                    <a:pt x="858" y="667"/>
                    <a:pt x="893" y="726"/>
                    <a:pt x="929" y="798"/>
                  </a:cubicBezTo>
                  <a:cubicBezTo>
                    <a:pt x="965" y="845"/>
                    <a:pt x="965" y="917"/>
                    <a:pt x="929" y="976"/>
                  </a:cubicBezTo>
                  <a:cubicBezTo>
                    <a:pt x="906" y="999"/>
                    <a:pt x="868" y="1013"/>
                    <a:pt x="828" y="1013"/>
                  </a:cubicBezTo>
                  <a:cubicBezTo>
                    <a:pt x="806" y="1013"/>
                    <a:pt x="784" y="1009"/>
                    <a:pt x="763" y="1000"/>
                  </a:cubicBezTo>
                  <a:cubicBezTo>
                    <a:pt x="703" y="976"/>
                    <a:pt x="643" y="941"/>
                    <a:pt x="596" y="893"/>
                  </a:cubicBezTo>
                  <a:lnTo>
                    <a:pt x="298" y="631"/>
                  </a:lnTo>
                  <a:cubicBezTo>
                    <a:pt x="215" y="536"/>
                    <a:pt x="120" y="464"/>
                    <a:pt x="12" y="405"/>
                  </a:cubicBezTo>
                  <a:lnTo>
                    <a:pt x="12" y="405"/>
                  </a:lnTo>
                  <a:cubicBezTo>
                    <a:pt x="1" y="417"/>
                    <a:pt x="96" y="524"/>
                    <a:pt x="251" y="679"/>
                  </a:cubicBezTo>
                  <a:lnTo>
                    <a:pt x="524" y="964"/>
                  </a:lnTo>
                  <a:cubicBezTo>
                    <a:pt x="584" y="1024"/>
                    <a:pt x="655" y="1072"/>
                    <a:pt x="727" y="1107"/>
                  </a:cubicBezTo>
                  <a:cubicBezTo>
                    <a:pt x="759" y="1118"/>
                    <a:pt x="791" y="1123"/>
                    <a:pt x="822" y="1123"/>
                  </a:cubicBezTo>
                  <a:cubicBezTo>
                    <a:pt x="895" y="1123"/>
                    <a:pt x="963" y="1094"/>
                    <a:pt x="1013" y="1036"/>
                  </a:cubicBezTo>
                  <a:cubicBezTo>
                    <a:pt x="1072" y="953"/>
                    <a:pt x="1084" y="845"/>
                    <a:pt x="1036" y="750"/>
                  </a:cubicBezTo>
                  <a:cubicBezTo>
                    <a:pt x="989" y="679"/>
                    <a:pt x="941" y="607"/>
                    <a:pt x="882" y="548"/>
                  </a:cubicBezTo>
                  <a:cubicBezTo>
                    <a:pt x="798" y="453"/>
                    <a:pt x="715" y="357"/>
                    <a:pt x="632" y="262"/>
                  </a:cubicBezTo>
                  <a:cubicBezTo>
                    <a:pt x="477" y="95"/>
                    <a:pt x="382" y="0"/>
                    <a:pt x="370" y="0"/>
                  </a:cubicBezTo>
                  <a:close/>
                </a:path>
              </a:pathLst>
            </a:custGeom>
            <a:solidFill>
              <a:srgbClr val="A9665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3" name="Google Shape;993;p18"/>
            <p:cNvSpPr/>
            <p:nvPr/>
          </p:nvSpPr>
          <p:spPr>
            <a:xfrm>
              <a:off x="3939810" y="2797205"/>
              <a:ext cx="32370" cy="34064"/>
            </a:xfrm>
            <a:custGeom>
              <a:rect b="b" l="l" r="r" t="t"/>
              <a:pathLst>
                <a:path extrusionOk="0" h="1066" w="1013">
                  <a:moveTo>
                    <a:pt x="358" y="1"/>
                  </a:moveTo>
                  <a:lnTo>
                    <a:pt x="0" y="394"/>
                  </a:lnTo>
                  <a:lnTo>
                    <a:pt x="524" y="894"/>
                  </a:lnTo>
                  <a:cubicBezTo>
                    <a:pt x="584" y="965"/>
                    <a:pt x="643" y="1013"/>
                    <a:pt x="727" y="1049"/>
                  </a:cubicBezTo>
                  <a:cubicBezTo>
                    <a:pt x="750" y="1060"/>
                    <a:pt x="775" y="1065"/>
                    <a:pt x="801" y="1065"/>
                  </a:cubicBezTo>
                  <a:cubicBezTo>
                    <a:pt x="856" y="1065"/>
                    <a:pt x="912" y="1041"/>
                    <a:pt x="953" y="1001"/>
                  </a:cubicBezTo>
                  <a:cubicBezTo>
                    <a:pt x="1001" y="941"/>
                    <a:pt x="1012" y="870"/>
                    <a:pt x="989" y="799"/>
                  </a:cubicBezTo>
                  <a:cubicBezTo>
                    <a:pt x="953" y="727"/>
                    <a:pt x="917" y="668"/>
                    <a:pt x="870" y="608"/>
                  </a:cubicBezTo>
                  <a:lnTo>
                    <a:pt x="358" y="1"/>
                  </a:lnTo>
                  <a:close/>
                </a:path>
              </a:pathLst>
            </a:custGeom>
            <a:solidFill>
              <a:srgbClr val="B5867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4" name="Google Shape;994;p18"/>
            <p:cNvSpPr/>
            <p:nvPr/>
          </p:nvSpPr>
          <p:spPr>
            <a:xfrm>
              <a:off x="3939810" y="2796822"/>
              <a:ext cx="33904" cy="35949"/>
            </a:xfrm>
            <a:custGeom>
              <a:rect b="b" l="l" r="r" t="t"/>
              <a:pathLst>
                <a:path extrusionOk="0" h="1125" w="1061">
                  <a:moveTo>
                    <a:pt x="346" y="1"/>
                  </a:moveTo>
                  <a:lnTo>
                    <a:pt x="346" y="1"/>
                  </a:lnTo>
                  <a:cubicBezTo>
                    <a:pt x="393" y="120"/>
                    <a:pt x="465" y="215"/>
                    <a:pt x="548" y="311"/>
                  </a:cubicBezTo>
                  <a:lnTo>
                    <a:pt x="786" y="620"/>
                  </a:lnTo>
                  <a:cubicBezTo>
                    <a:pt x="834" y="668"/>
                    <a:pt x="881" y="727"/>
                    <a:pt x="917" y="799"/>
                  </a:cubicBezTo>
                  <a:cubicBezTo>
                    <a:pt x="953" y="846"/>
                    <a:pt x="953" y="918"/>
                    <a:pt x="917" y="977"/>
                  </a:cubicBezTo>
                  <a:cubicBezTo>
                    <a:pt x="885" y="1009"/>
                    <a:pt x="848" y="1025"/>
                    <a:pt x="810" y="1025"/>
                  </a:cubicBezTo>
                  <a:cubicBezTo>
                    <a:pt x="790" y="1025"/>
                    <a:pt x="770" y="1021"/>
                    <a:pt x="751" y="1013"/>
                  </a:cubicBezTo>
                  <a:cubicBezTo>
                    <a:pt x="679" y="977"/>
                    <a:pt x="620" y="942"/>
                    <a:pt x="572" y="894"/>
                  </a:cubicBezTo>
                  <a:lnTo>
                    <a:pt x="286" y="632"/>
                  </a:lnTo>
                  <a:cubicBezTo>
                    <a:pt x="203" y="537"/>
                    <a:pt x="108" y="465"/>
                    <a:pt x="0" y="406"/>
                  </a:cubicBezTo>
                  <a:lnTo>
                    <a:pt x="0" y="406"/>
                  </a:lnTo>
                  <a:cubicBezTo>
                    <a:pt x="60" y="513"/>
                    <a:pt x="143" y="608"/>
                    <a:pt x="227" y="680"/>
                  </a:cubicBezTo>
                  <a:lnTo>
                    <a:pt x="500" y="965"/>
                  </a:lnTo>
                  <a:cubicBezTo>
                    <a:pt x="560" y="1025"/>
                    <a:pt x="631" y="1073"/>
                    <a:pt x="715" y="1108"/>
                  </a:cubicBezTo>
                  <a:cubicBezTo>
                    <a:pt x="743" y="1119"/>
                    <a:pt x="774" y="1124"/>
                    <a:pt x="805" y="1124"/>
                  </a:cubicBezTo>
                  <a:cubicBezTo>
                    <a:pt x="877" y="1124"/>
                    <a:pt x="951" y="1095"/>
                    <a:pt x="1001" y="1037"/>
                  </a:cubicBezTo>
                  <a:cubicBezTo>
                    <a:pt x="1060" y="953"/>
                    <a:pt x="1060" y="846"/>
                    <a:pt x="1012" y="751"/>
                  </a:cubicBezTo>
                  <a:cubicBezTo>
                    <a:pt x="977" y="680"/>
                    <a:pt x="929" y="608"/>
                    <a:pt x="870" y="549"/>
                  </a:cubicBezTo>
                  <a:lnTo>
                    <a:pt x="608" y="263"/>
                  </a:lnTo>
                  <a:cubicBezTo>
                    <a:pt x="453" y="96"/>
                    <a:pt x="358" y="1"/>
                    <a:pt x="346" y="1"/>
                  </a:cubicBezTo>
                  <a:close/>
                </a:path>
              </a:pathLst>
            </a:custGeom>
            <a:solidFill>
              <a:srgbClr val="A9665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5" name="Google Shape;995;p18"/>
            <p:cNvSpPr/>
            <p:nvPr/>
          </p:nvSpPr>
          <p:spPr>
            <a:xfrm>
              <a:off x="3952752" y="2787331"/>
              <a:ext cx="32754" cy="34447"/>
            </a:xfrm>
            <a:custGeom>
              <a:rect b="b" l="l" r="r" t="t"/>
              <a:pathLst>
                <a:path extrusionOk="0" h="1078" w="1025">
                  <a:moveTo>
                    <a:pt x="357" y="0"/>
                  </a:moveTo>
                  <a:lnTo>
                    <a:pt x="0" y="405"/>
                  </a:lnTo>
                  <a:lnTo>
                    <a:pt x="524" y="905"/>
                  </a:lnTo>
                  <a:cubicBezTo>
                    <a:pt x="584" y="965"/>
                    <a:pt x="655" y="1024"/>
                    <a:pt x="727" y="1048"/>
                  </a:cubicBezTo>
                  <a:cubicBezTo>
                    <a:pt x="758" y="1068"/>
                    <a:pt x="793" y="1077"/>
                    <a:pt x="826" y="1077"/>
                  </a:cubicBezTo>
                  <a:cubicBezTo>
                    <a:pt x="893" y="1077"/>
                    <a:pt x="957" y="1040"/>
                    <a:pt x="988" y="977"/>
                  </a:cubicBezTo>
                  <a:cubicBezTo>
                    <a:pt x="1012" y="929"/>
                    <a:pt x="1024" y="858"/>
                    <a:pt x="988" y="810"/>
                  </a:cubicBezTo>
                  <a:cubicBezTo>
                    <a:pt x="965" y="739"/>
                    <a:pt x="917" y="667"/>
                    <a:pt x="869" y="619"/>
                  </a:cubicBezTo>
                  <a:cubicBezTo>
                    <a:pt x="703" y="405"/>
                    <a:pt x="524" y="203"/>
                    <a:pt x="357" y="0"/>
                  </a:cubicBezTo>
                  <a:close/>
                </a:path>
              </a:pathLst>
            </a:custGeom>
            <a:solidFill>
              <a:srgbClr val="B5867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6" name="Google Shape;996;p18"/>
            <p:cNvSpPr/>
            <p:nvPr/>
          </p:nvSpPr>
          <p:spPr>
            <a:xfrm>
              <a:off x="3953135" y="2787331"/>
              <a:ext cx="33872" cy="35917"/>
            </a:xfrm>
            <a:custGeom>
              <a:rect b="b" l="l" r="r" t="t"/>
              <a:pathLst>
                <a:path extrusionOk="0" h="1124" w="1060">
                  <a:moveTo>
                    <a:pt x="345" y="0"/>
                  </a:moveTo>
                  <a:lnTo>
                    <a:pt x="345" y="0"/>
                  </a:lnTo>
                  <a:cubicBezTo>
                    <a:pt x="393" y="119"/>
                    <a:pt x="464" y="215"/>
                    <a:pt x="548" y="310"/>
                  </a:cubicBezTo>
                  <a:lnTo>
                    <a:pt x="786" y="619"/>
                  </a:lnTo>
                  <a:cubicBezTo>
                    <a:pt x="834" y="667"/>
                    <a:pt x="869" y="727"/>
                    <a:pt x="905" y="786"/>
                  </a:cubicBezTo>
                  <a:cubicBezTo>
                    <a:pt x="941" y="846"/>
                    <a:pt x="941" y="917"/>
                    <a:pt x="905" y="977"/>
                  </a:cubicBezTo>
                  <a:cubicBezTo>
                    <a:pt x="882" y="1000"/>
                    <a:pt x="844" y="1013"/>
                    <a:pt x="804" y="1013"/>
                  </a:cubicBezTo>
                  <a:cubicBezTo>
                    <a:pt x="782" y="1013"/>
                    <a:pt x="759" y="1009"/>
                    <a:pt x="738" y="1000"/>
                  </a:cubicBezTo>
                  <a:cubicBezTo>
                    <a:pt x="679" y="977"/>
                    <a:pt x="619" y="941"/>
                    <a:pt x="572" y="893"/>
                  </a:cubicBezTo>
                  <a:lnTo>
                    <a:pt x="286" y="619"/>
                  </a:lnTo>
                  <a:cubicBezTo>
                    <a:pt x="191" y="536"/>
                    <a:pt x="95" y="465"/>
                    <a:pt x="0" y="405"/>
                  </a:cubicBezTo>
                  <a:lnTo>
                    <a:pt x="0" y="405"/>
                  </a:lnTo>
                  <a:cubicBezTo>
                    <a:pt x="60" y="500"/>
                    <a:pt x="131" y="596"/>
                    <a:pt x="226" y="679"/>
                  </a:cubicBezTo>
                  <a:lnTo>
                    <a:pt x="500" y="965"/>
                  </a:lnTo>
                  <a:cubicBezTo>
                    <a:pt x="560" y="1024"/>
                    <a:pt x="619" y="1072"/>
                    <a:pt x="703" y="1108"/>
                  </a:cubicBezTo>
                  <a:cubicBezTo>
                    <a:pt x="731" y="1118"/>
                    <a:pt x="762" y="1124"/>
                    <a:pt x="793" y="1124"/>
                  </a:cubicBezTo>
                  <a:cubicBezTo>
                    <a:pt x="865" y="1124"/>
                    <a:pt x="938" y="1095"/>
                    <a:pt x="988" y="1036"/>
                  </a:cubicBezTo>
                  <a:cubicBezTo>
                    <a:pt x="1048" y="953"/>
                    <a:pt x="1060" y="834"/>
                    <a:pt x="1000" y="750"/>
                  </a:cubicBezTo>
                  <a:cubicBezTo>
                    <a:pt x="965" y="679"/>
                    <a:pt x="917" y="608"/>
                    <a:pt x="857" y="548"/>
                  </a:cubicBezTo>
                  <a:lnTo>
                    <a:pt x="595" y="262"/>
                  </a:lnTo>
                  <a:cubicBezTo>
                    <a:pt x="524" y="155"/>
                    <a:pt x="441" y="72"/>
                    <a:pt x="345" y="0"/>
                  </a:cubicBezTo>
                  <a:close/>
                </a:path>
              </a:pathLst>
            </a:custGeom>
            <a:solidFill>
              <a:srgbClr val="A9665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7" name="Google Shape;997;p18"/>
            <p:cNvSpPr/>
            <p:nvPr/>
          </p:nvSpPr>
          <p:spPr>
            <a:xfrm>
              <a:off x="3979370" y="2800592"/>
              <a:ext cx="19429" cy="31667"/>
            </a:xfrm>
            <a:custGeom>
              <a:rect b="b" l="l" r="r" t="t"/>
              <a:pathLst>
                <a:path extrusionOk="0" h="991" w="608">
                  <a:moveTo>
                    <a:pt x="603" y="0"/>
                  </a:moveTo>
                  <a:cubicBezTo>
                    <a:pt x="582" y="0"/>
                    <a:pt x="517" y="47"/>
                    <a:pt x="453" y="133"/>
                  </a:cubicBezTo>
                  <a:cubicBezTo>
                    <a:pt x="346" y="252"/>
                    <a:pt x="275" y="407"/>
                    <a:pt x="239" y="562"/>
                  </a:cubicBezTo>
                  <a:cubicBezTo>
                    <a:pt x="229" y="655"/>
                    <a:pt x="227" y="755"/>
                    <a:pt x="238" y="852"/>
                  </a:cubicBezTo>
                  <a:lnTo>
                    <a:pt x="238" y="852"/>
                  </a:lnTo>
                  <a:cubicBezTo>
                    <a:pt x="192" y="841"/>
                    <a:pt x="150" y="838"/>
                    <a:pt x="114" y="838"/>
                  </a:cubicBezTo>
                  <a:cubicBezTo>
                    <a:pt x="44" y="838"/>
                    <a:pt x="1" y="852"/>
                    <a:pt x="1" y="859"/>
                  </a:cubicBezTo>
                  <a:cubicBezTo>
                    <a:pt x="1" y="883"/>
                    <a:pt x="120" y="895"/>
                    <a:pt x="298" y="955"/>
                  </a:cubicBezTo>
                  <a:lnTo>
                    <a:pt x="370" y="990"/>
                  </a:lnTo>
                  <a:lnTo>
                    <a:pt x="358" y="907"/>
                  </a:lnTo>
                  <a:cubicBezTo>
                    <a:pt x="346" y="800"/>
                    <a:pt x="346" y="693"/>
                    <a:pt x="358" y="585"/>
                  </a:cubicBezTo>
                  <a:cubicBezTo>
                    <a:pt x="405" y="383"/>
                    <a:pt x="489" y="181"/>
                    <a:pt x="608" y="2"/>
                  </a:cubicBezTo>
                  <a:cubicBezTo>
                    <a:pt x="607" y="1"/>
                    <a:pt x="605" y="0"/>
                    <a:pt x="603" y="0"/>
                  </a:cubicBezTo>
                  <a:close/>
                </a:path>
              </a:pathLst>
            </a:custGeom>
            <a:solidFill>
              <a:srgbClr val="A9665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8" name="Google Shape;998;p18"/>
            <p:cNvSpPr/>
            <p:nvPr/>
          </p:nvSpPr>
          <p:spPr>
            <a:xfrm>
              <a:off x="4274986" y="2700190"/>
              <a:ext cx="166677" cy="288426"/>
            </a:xfrm>
            <a:custGeom>
              <a:rect b="b" l="l" r="r" t="t"/>
              <a:pathLst>
                <a:path extrusionOk="0" h="9026" w="5216">
                  <a:moveTo>
                    <a:pt x="48" y="1"/>
                  </a:moveTo>
                  <a:cubicBezTo>
                    <a:pt x="48" y="1"/>
                    <a:pt x="1" y="5525"/>
                    <a:pt x="203" y="6240"/>
                  </a:cubicBezTo>
                  <a:cubicBezTo>
                    <a:pt x="424" y="7037"/>
                    <a:pt x="1242" y="7151"/>
                    <a:pt x="1695" y="7151"/>
                  </a:cubicBezTo>
                  <a:cubicBezTo>
                    <a:pt x="1878" y="7151"/>
                    <a:pt x="2001" y="7133"/>
                    <a:pt x="2001" y="7133"/>
                  </a:cubicBezTo>
                  <a:lnTo>
                    <a:pt x="2120" y="9026"/>
                  </a:lnTo>
                  <a:lnTo>
                    <a:pt x="5216" y="8871"/>
                  </a:lnTo>
                  <a:lnTo>
                    <a:pt x="5192" y="977"/>
                  </a:lnTo>
                  <a:lnTo>
                    <a:pt x="48" y="1"/>
                  </a:lnTo>
                  <a:close/>
                </a:path>
              </a:pathLst>
            </a:custGeom>
            <a:solidFill>
              <a:srgbClr val="B5867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99" name="Google Shape;999;p18"/>
            <p:cNvSpPr/>
            <p:nvPr/>
          </p:nvSpPr>
          <p:spPr>
            <a:xfrm>
              <a:off x="4235617" y="2660821"/>
              <a:ext cx="254745" cy="267304"/>
            </a:xfrm>
            <a:custGeom>
              <a:rect b="b" l="l" r="r" t="t"/>
              <a:pathLst>
                <a:path extrusionOk="0" h="8365" w="7972">
                  <a:moveTo>
                    <a:pt x="2309" y="1"/>
                  </a:moveTo>
                  <a:cubicBezTo>
                    <a:pt x="1163" y="1"/>
                    <a:pt x="0" y="917"/>
                    <a:pt x="530" y="2019"/>
                  </a:cubicBezTo>
                  <a:cubicBezTo>
                    <a:pt x="757" y="2483"/>
                    <a:pt x="1852" y="3352"/>
                    <a:pt x="1852" y="3352"/>
                  </a:cubicBezTo>
                  <a:lnTo>
                    <a:pt x="2340" y="4662"/>
                  </a:lnTo>
                  <a:cubicBezTo>
                    <a:pt x="2507" y="4532"/>
                    <a:pt x="2695" y="4457"/>
                    <a:pt x="2869" y="4457"/>
                  </a:cubicBezTo>
                  <a:cubicBezTo>
                    <a:pt x="3143" y="4457"/>
                    <a:pt x="3382" y="4644"/>
                    <a:pt x="3447" y="5102"/>
                  </a:cubicBezTo>
                  <a:cubicBezTo>
                    <a:pt x="3531" y="5650"/>
                    <a:pt x="2852" y="5757"/>
                    <a:pt x="2852" y="5757"/>
                  </a:cubicBezTo>
                  <a:cubicBezTo>
                    <a:pt x="3245" y="6424"/>
                    <a:pt x="3507" y="6960"/>
                    <a:pt x="4090" y="7591"/>
                  </a:cubicBezTo>
                  <a:cubicBezTo>
                    <a:pt x="4709" y="8281"/>
                    <a:pt x="5055" y="8353"/>
                    <a:pt x="5721" y="8365"/>
                  </a:cubicBezTo>
                  <a:lnTo>
                    <a:pt x="6460" y="8365"/>
                  </a:lnTo>
                  <a:cubicBezTo>
                    <a:pt x="6460" y="8365"/>
                    <a:pt x="7972" y="7103"/>
                    <a:pt x="7674" y="3769"/>
                  </a:cubicBezTo>
                  <a:cubicBezTo>
                    <a:pt x="7376" y="447"/>
                    <a:pt x="4376" y="1411"/>
                    <a:pt x="3662" y="590"/>
                  </a:cubicBezTo>
                  <a:cubicBezTo>
                    <a:pt x="3310" y="176"/>
                    <a:pt x="2811" y="1"/>
                    <a:pt x="2309"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0" name="Google Shape;1000;p18"/>
            <p:cNvSpPr/>
            <p:nvPr/>
          </p:nvSpPr>
          <p:spPr>
            <a:xfrm>
              <a:off x="4253320" y="2701340"/>
              <a:ext cx="221832" cy="169202"/>
            </a:xfrm>
            <a:custGeom>
              <a:rect b="b" l="l" r="r" t="t"/>
              <a:pathLst>
                <a:path extrusionOk="0" h="5295" w="6942">
                  <a:moveTo>
                    <a:pt x="24" y="1"/>
                  </a:moveTo>
                  <a:lnTo>
                    <a:pt x="24" y="1"/>
                  </a:lnTo>
                  <a:cubicBezTo>
                    <a:pt x="0" y="120"/>
                    <a:pt x="0" y="239"/>
                    <a:pt x="36" y="358"/>
                  </a:cubicBezTo>
                  <a:cubicBezTo>
                    <a:pt x="119" y="691"/>
                    <a:pt x="322" y="989"/>
                    <a:pt x="584" y="1191"/>
                  </a:cubicBezTo>
                  <a:cubicBezTo>
                    <a:pt x="1000" y="1465"/>
                    <a:pt x="1477" y="1644"/>
                    <a:pt x="1965" y="1715"/>
                  </a:cubicBezTo>
                  <a:cubicBezTo>
                    <a:pt x="2512" y="1822"/>
                    <a:pt x="3143" y="1882"/>
                    <a:pt x="3679" y="2251"/>
                  </a:cubicBezTo>
                  <a:cubicBezTo>
                    <a:pt x="4203" y="2620"/>
                    <a:pt x="4513" y="3168"/>
                    <a:pt x="4810" y="3644"/>
                  </a:cubicBezTo>
                  <a:cubicBezTo>
                    <a:pt x="5037" y="4072"/>
                    <a:pt x="5346" y="4477"/>
                    <a:pt x="5703" y="4823"/>
                  </a:cubicBezTo>
                  <a:cubicBezTo>
                    <a:pt x="5941" y="5049"/>
                    <a:pt x="6251" y="5204"/>
                    <a:pt x="6584" y="5275"/>
                  </a:cubicBezTo>
                  <a:cubicBezTo>
                    <a:pt x="6654" y="5289"/>
                    <a:pt x="6724" y="5295"/>
                    <a:pt x="6794" y="5295"/>
                  </a:cubicBezTo>
                  <a:cubicBezTo>
                    <a:pt x="6843" y="5295"/>
                    <a:pt x="6892" y="5292"/>
                    <a:pt x="6942" y="5287"/>
                  </a:cubicBezTo>
                  <a:lnTo>
                    <a:pt x="6846" y="5287"/>
                  </a:lnTo>
                  <a:cubicBezTo>
                    <a:pt x="6763" y="5275"/>
                    <a:pt x="6668" y="5263"/>
                    <a:pt x="6584" y="5251"/>
                  </a:cubicBezTo>
                  <a:cubicBezTo>
                    <a:pt x="6263" y="5168"/>
                    <a:pt x="5965" y="5013"/>
                    <a:pt x="5715" y="4787"/>
                  </a:cubicBezTo>
                  <a:cubicBezTo>
                    <a:pt x="5370" y="4442"/>
                    <a:pt x="5072" y="4049"/>
                    <a:pt x="4834" y="3608"/>
                  </a:cubicBezTo>
                  <a:cubicBezTo>
                    <a:pt x="4548" y="3144"/>
                    <a:pt x="4251" y="2584"/>
                    <a:pt x="3703" y="2215"/>
                  </a:cubicBezTo>
                  <a:cubicBezTo>
                    <a:pt x="3143" y="1846"/>
                    <a:pt x="2512" y="1775"/>
                    <a:pt x="1977" y="1667"/>
                  </a:cubicBezTo>
                  <a:cubicBezTo>
                    <a:pt x="1488" y="1608"/>
                    <a:pt x="1024" y="1429"/>
                    <a:pt x="607" y="1155"/>
                  </a:cubicBezTo>
                  <a:cubicBezTo>
                    <a:pt x="334" y="965"/>
                    <a:pt x="143" y="679"/>
                    <a:pt x="48" y="358"/>
                  </a:cubicBezTo>
                  <a:cubicBezTo>
                    <a:pt x="24" y="239"/>
                    <a:pt x="12" y="120"/>
                    <a:pt x="24"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1" name="Google Shape;1001;p18"/>
            <p:cNvSpPr/>
            <p:nvPr/>
          </p:nvSpPr>
          <p:spPr>
            <a:xfrm>
              <a:off x="4254439" y="2687280"/>
              <a:ext cx="226433" cy="127916"/>
            </a:xfrm>
            <a:custGeom>
              <a:rect b="b" l="l" r="r" t="t"/>
              <a:pathLst>
                <a:path extrusionOk="0" h="4003" w="7086">
                  <a:moveTo>
                    <a:pt x="2414" y="490"/>
                  </a:moveTo>
                  <a:cubicBezTo>
                    <a:pt x="2500" y="490"/>
                    <a:pt x="2586" y="509"/>
                    <a:pt x="2668" y="548"/>
                  </a:cubicBezTo>
                  <a:cubicBezTo>
                    <a:pt x="2894" y="643"/>
                    <a:pt x="3013" y="881"/>
                    <a:pt x="2977" y="1119"/>
                  </a:cubicBezTo>
                  <a:cubicBezTo>
                    <a:pt x="2942" y="1334"/>
                    <a:pt x="2823" y="1536"/>
                    <a:pt x="2632" y="1655"/>
                  </a:cubicBezTo>
                  <a:cubicBezTo>
                    <a:pt x="2488" y="1742"/>
                    <a:pt x="2328" y="1797"/>
                    <a:pt x="2165" y="1815"/>
                  </a:cubicBezTo>
                  <a:lnTo>
                    <a:pt x="2165" y="1815"/>
                  </a:lnTo>
                  <a:cubicBezTo>
                    <a:pt x="2004" y="1702"/>
                    <a:pt x="1881" y="1543"/>
                    <a:pt x="1811" y="1357"/>
                  </a:cubicBezTo>
                  <a:cubicBezTo>
                    <a:pt x="1739" y="1107"/>
                    <a:pt x="1811" y="833"/>
                    <a:pt x="1989" y="655"/>
                  </a:cubicBezTo>
                  <a:cubicBezTo>
                    <a:pt x="2111" y="548"/>
                    <a:pt x="2262" y="490"/>
                    <a:pt x="2414" y="490"/>
                  </a:cubicBezTo>
                  <a:close/>
                  <a:moveTo>
                    <a:pt x="6930" y="2965"/>
                  </a:moveTo>
                  <a:lnTo>
                    <a:pt x="7085" y="3024"/>
                  </a:lnTo>
                  <a:cubicBezTo>
                    <a:pt x="7085" y="3024"/>
                    <a:pt x="7037" y="3000"/>
                    <a:pt x="6930" y="2965"/>
                  </a:cubicBezTo>
                  <a:close/>
                  <a:moveTo>
                    <a:pt x="6321" y="2859"/>
                  </a:moveTo>
                  <a:cubicBezTo>
                    <a:pt x="6369" y="2859"/>
                    <a:pt x="6418" y="2863"/>
                    <a:pt x="6466" y="2869"/>
                  </a:cubicBezTo>
                  <a:cubicBezTo>
                    <a:pt x="6508" y="2873"/>
                    <a:pt x="6550" y="2878"/>
                    <a:pt x="6592" y="2884"/>
                  </a:cubicBezTo>
                  <a:lnTo>
                    <a:pt x="6592" y="2884"/>
                  </a:lnTo>
                  <a:cubicBezTo>
                    <a:pt x="6616" y="3058"/>
                    <a:pt x="6600" y="3240"/>
                    <a:pt x="6537" y="3417"/>
                  </a:cubicBezTo>
                  <a:cubicBezTo>
                    <a:pt x="6478" y="3619"/>
                    <a:pt x="6347" y="3786"/>
                    <a:pt x="6168" y="3893"/>
                  </a:cubicBezTo>
                  <a:cubicBezTo>
                    <a:pt x="6085" y="3953"/>
                    <a:pt x="5990" y="3977"/>
                    <a:pt x="5894" y="3977"/>
                  </a:cubicBezTo>
                  <a:cubicBezTo>
                    <a:pt x="5799" y="3965"/>
                    <a:pt x="5716" y="3929"/>
                    <a:pt x="5644" y="3870"/>
                  </a:cubicBezTo>
                  <a:cubicBezTo>
                    <a:pt x="5525" y="3750"/>
                    <a:pt x="5466" y="3572"/>
                    <a:pt x="5502" y="3405"/>
                  </a:cubicBezTo>
                  <a:cubicBezTo>
                    <a:pt x="5525" y="3250"/>
                    <a:pt x="5621" y="3119"/>
                    <a:pt x="5752" y="3024"/>
                  </a:cubicBezTo>
                  <a:cubicBezTo>
                    <a:pt x="5915" y="2918"/>
                    <a:pt x="6117" y="2859"/>
                    <a:pt x="6321" y="2859"/>
                  </a:cubicBezTo>
                  <a:close/>
                  <a:moveTo>
                    <a:pt x="1" y="0"/>
                  </a:moveTo>
                  <a:cubicBezTo>
                    <a:pt x="1" y="0"/>
                    <a:pt x="13" y="60"/>
                    <a:pt x="37" y="167"/>
                  </a:cubicBezTo>
                  <a:cubicBezTo>
                    <a:pt x="72" y="321"/>
                    <a:pt x="120" y="476"/>
                    <a:pt x="191" y="619"/>
                  </a:cubicBezTo>
                  <a:cubicBezTo>
                    <a:pt x="287" y="845"/>
                    <a:pt x="441" y="1060"/>
                    <a:pt x="620" y="1238"/>
                  </a:cubicBezTo>
                  <a:cubicBezTo>
                    <a:pt x="858" y="1476"/>
                    <a:pt x="1144" y="1655"/>
                    <a:pt x="1465" y="1762"/>
                  </a:cubicBezTo>
                  <a:cubicBezTo>
                    <a:pt x="1656" y="1822"/>
                    <a:pt x="1846" y="1845"/>
                    <a:pt x="2049" y="1845"/>
                  </a:cubicBezTo>
                  <a:cubicBezTo>
                    <a:pt x="2083" y="1845"/>
                    <a:pt x="2116" y="1844"/>
                    <a:pt x="2150" y="1841"/>
                  </a:cubicBezTo>
                  <a:lnTo>
                    <a:pt x="2150" y="1841"/>
                  </a:lnTo>
                  <a:cubicBezTo>
                    <a:pt x="2207" y="1880"/>
                    <a:pt x="2269" y="1914"/>
                    <a:pt x="2335" y="1941"/>
                  </a:cubicBezTo>
                  <a:cubicBezTo>
                    <a:pt x="2596" y="2060"/>
                    <a:pt x="2870" y="2131"/>
                    <a:pt x="3144" y="2167"/>
                  </a:cubicBezTo>
                  <a:cubicBezTo>
                    <a:pt x="3287" y="2185"/>
                    <a:pt x="3430" y="2194"/>
                    <a:pt x="3571" y="2194"/>
                  </a:cubicBezTo>
                  <a:cubicBezTo>
                    <a:pt x="3713" y="2194"/>
                    <a:pt x="3853" y="2185"/>
                    <a:pt x="3989" y="2167"/>
                  </a:cubicBezTo>
                  <a:cubicBezTo>
                    <a:pt x="4263" y="2119"/>
                    <a:pt x="4525" y="2060"/>
                    <a:pt x="4787" y="1976"/>
                  </a:cubicBezTo>
                  <a:cubicBezTo>
                    <a:pt x="4977" y="1910"/>
                    <a:pt x="5181" y="1874"/>
                    <a:pt x="5389" y="1874"/>
                  </a:cubicBezTo>
                  <a:cubicBezTo>
                    <a:pt x="5442" y="1874"/>
                    <a:pt x="5496" y="1876"/>
                    <a:pt x="5549" y="1881"/>
                  </a:cubicBezTo>
                  <a:cubicBezTo>
                    <a:pt x="5633" y="1881"/>
                    <a:pt x="5716" y="1905"/>
                    <a:pt x="5799" y="1929"/>
                  </a:cubicBezTo>
                  <a:cubicBezTo>
                    <a:pt x="6234" y="2079"/>
                    <a:pt x="6528" y="2453"/>
                    <a:pt x="6590" y="2872"/>
                  </a:cubicBezTo>
                  <a:lnTo>
                    <a:pt x="6590" y="2872"/>
                  </a:lnTo>
                  <a:cubicBezTo>
                    <a:pt x="6549" y="2866"/>
                    <a:pt x="6507" y="2861"/>
                    <a:pt x="6466" y="2857"/>
                  </a:cubicBezTo>
                  <a:cubicBezTo>
                    <a:pt x="6409" y="2847"/>
                    <a:pt x="6351" y="2841"/>
                    <a:pt x="6294" y="2841"/>
                  </a:cubicBezTo>
                  <a:cubicBezTo>
                    <a:pt x="6099" y="2841"/>
                    <a:pt x="5905" y="2902"/>
                    <a:pt x="5740" y="3012"/>
                  </a:cubicBezTo>
                  <a:cubicBezTo>
                    <a:pt x="5597" y="3096"/>
                    <a:pt x="5502" y="3238"/>
                    <a:pt x="5478" y="3405"/>
                  </a:cubicBezTo>
                  <a:cubicBezTo>
                    <a:pt x="5442" y="3584"/>
                    <a:pt x="5490" y="3762"/>
                    <a:pt x="5621" y="3893"/>
                  </a:cubicBezTo>
                  <a:cubicBezTo>
                    <a:pt x="5704" y="3965"/>
                    <a:pt x="5799" y="4000"/>
                    <a:pt x="5894" y="4000"/>
                  </a:cubicBezTo>
                  <a:cubicBezTo>
                    <a:pt x="5909" y="4002"/>
                    <a:pt x="5922" y="4003"/>
                    <a:pt x="5936" y="4003"/>
                  </a:cubicBezTo>
                  <a:cubicBezTo>
                    <a:pt x="6026" y="4003"/>
                    <a:pt x="6108" y="3970"/>
                    <a:pt x="6180" y="3929"/>
                  </a:cubicBezTo>
                  <a:cubicBezTo>
                    <a:pt x="6371" y="3822"/>
                    <a:pt x="6514" y="3643"/>
                    <a:pt x="6573" y="3429"/>
                  </a:cubicBezTo>
                  <a:cubicBezTo>
                    <a:pt x="6609" y="3346"/>
                    <a:pt x="6621" y="3262"/>
                    <a:pt x="6633" y="3167"/>
                  </a:cubicBezTo>
                  <a:cubicBezTo>
                    <a:pt x="6643" y="3073"/>
                    <a:pt x="6642" y="2980"/>
                    <a:pt x="6631" y="2891"/>
                  </a:cubicBezTo>
                  <a:lnTo>
                    <a:pt x="6631" y="2891"/>
                  </a:lnTo>
                  <a:cubicBezTo>
                    <a:pt x="6730" y="2908"/>
                    <a:pt x="6830" y="2934"/>
                    <a:pt x="6930" y="2965"/>
                  </a:cubicBezTo>
                  <a:cubicBezTo>
                    <a:pt x="6830" y="2926"/>
                    <a:pt x="6729" y="2897"/>
                    <a:pt x="6629" y="2879"/>
                  </a:cubicBezTo>
                  <a:lnTo>
                    <a:pt x="6629" y="2879"/>
                  </a:lnTo>
                  <a:cubicBezTo>
                    <a:pt x="6557" y="2336"/>
                    <a:pt x="6118" y="1894"/>
                    <a:pt x="5549" y="1834"/>
                  </a:cubicBezTo>
                  <a:cubicBezTo>
                    <a:pt x="5515" y="1832"/>
                    <a:pt x="5481" y="1831"/>
                    <a:pt x="5447" y="1831"/>
                  </a:cubicBezTo>
                  <a:cubicBezTo>
                    <a:pt x="5210" y="1831"/>
                    <a:pt x="4982" y="1868"/>
                    <a:pt x="4763" y="1941"/>
                  </a:cubicBezTo>
                  <a:cubicBezTo>
                    <a:pt x="4501" y="2024"/>
                    <a:pt x="4240" y="2084"/>
                    <a:pt x="3978" y="2119"/>
                  </a:cubicBezTo>
                  <a:cubicBezTo>
                    <a:pt x="3841" y="2143"/>
                    <a:pt x="3704" y="2155"/>
                    <a:pt x="3567" y="2155"/>
                  </a:cubicBezTo>
                  <a:cubicBezTo>
                    <a:pt x="3430" y="2155"/>
                    <a:pt x="3293" y="2143"/>
                    <a:pt x="3156" y="2119"/>
                  </a:cubicBezTo>
                  <a:cubicBezTo>
                    <a:pt x="2870" y="2095"/>
                    <a:pt x="2608" y="2024"/>
                    <a:pt x="2346" y="1917"/>
                  </a:cubicBezTo>
                  <a:cubicBezTo>
                    <a:pt x="2293" y="1894"/>
                    <a:pt x="2243" y="1867"/>
                    <a:pt x="2196" y="1836"/>
                  </a:cubicBezTo>
                  <a:lnTo>
                    <a:pt x="2196" y="1836"/>
                  </a:lnTo>
                  <a:cubicBezTo>
                    <a:pt x="2359" y="1816"/>
                    <a:pt x="2518" y="1761"/>
                    <a:pt x="2656" y="1679"/>
                  </a:cubicBezTo>
                  <a:cubicBezTo>
                    <a:pt x="2858" y="1548"/>
                    <a:pt x="2989" y="1345"/>
                    <a:pt x="3025" y="1107"/>
                  </a:cubicBezTo>
                  <a:cubicBezTo>
                    <a:pt x="3037" y="988"/>
                    <a:pt x="3013" y="869"/>
                    <a:pt x="2966" y="750"/>
                  </a:cubicBezTo>
                  <a:cubicBezTo>
                    <a:pt x="2906" y="643"/>
                    <a:pt x="2811" y="560"/>
                    <a:pt x="2692" y="500"/>
                  </a:cubicBezTo>
                  <a:cubicBezTo>
                    <a:pt x="2602" y="460"/>
                    <a:pt x="2506" y="440"/>
                    <a:pt x="2411" y="440"/>
                  </a:cubicBezTo>
                  <a:cubicBezTo>
                    <a:pt x="2251" y="440"/>
                    <a:pt x="2092" y="496"/>
                    <a:pt x="1965" y="607"/>
                  </a:cubicBezTo>
                  <a:cubicBezTo>
                    <a:pt x="1775" y="810"/>
                    <a:pt x="1703" y="1095"/>
                    <a:pt x="1787" y="1357"/>
                  </a:cubicBezTo>
                  <a:cubicBezTo>
                    <a:pt x="1846" y="1542"/>
                    <a:pt x="1963" y="1703"/>
                    <a:pt x="2120" y="1819"/>
                  </a:cubicBezTo>
                  <a:lnTo>
                    <a:pt x="2120" y="1819"/>
                  </a:lnTo>
                  <a:cubicBezTo>
                    <a:pt x="2096" y="1821"/>
                    <a:pt x="2072" y="1822"/>
                    <a:pt x="2049" y="1822"/>
                  </a:cubicBezTo>
                  <a:cubicBezTo>
                    <a:pt x="1846" y="1822"/>
                    <a:pt x="1656" y="1798"/>
                    <a:pt x="1477" y="1738"/>
                  </a:cubicBezTo>
                  <a:cubicBezTo>
                    <a:pt x="1156" y="1631"/>
                    <a:pt x="870" y="1464"/>
                    <a:pt x="632" y="1226"/>
                  </a:cubicBezTo>
                  <a:cubicBezTo>
                    <a:pt x="453" y="1048"/>
                    <a:pt x="310" y="833"/>
                    <a:pt x="203" y="607"/>
                  </a:cubicBezTo>
                  <a:cubicBezTo>
                    <a:pt x="132" y="464"/>
                    <a:pt x="72" y="310"/>
                    <a:pt x="37" y="155"/>
                  </a:cubicBezTo>
                  <a:cubicBezTo>
                    <a:pt x="25" y="48"/>
                    <a:pt x="1" y="0"/>
                    <a:pt x="1" y="0"/>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2" name="Google Shape;1002;p18"/>
            <p:cNvSpPr/>
            <p:nvPr/>
          </p:nvSpPr>
          <p:spPr>
            <a:xfrm>
              <a:off x="4307899" y="3983119"/>
              <a:ext cx="140250" cy="161245"/>
            </a:xfrm>
            <a:custGeom>
              <a:rect b="b" l="l" r="r" t="t"/>
              <a:pathLst>
                <a:path extrusionOk="0" h="5046" w="4389">
                  <a:moveTo>
                    <a:pt x="2900" y="1"/>
                  </a:moveTo>
                  <a:lnTo>
                    <a:pt x="495" y="1906"/>
                  </a:lnTo>
                  <a:lnTo>
                    <a:pt x="1495" y="3191"/>
                  </a:lnTo>
                  <a:cubicBezTo>
                    <a:pt x="1495" y="3191"/>
                    <a:pt x="1" y="5046"/>
                    <a:pt x="352" y="5046"/>
                  </a:cubicBezTo>
                  <a:cubicBezTo>
                    <a:pt x="373" y="5046"/>
                    <a:pt x="400" y="5039"/>
                    <a:pt x="435" y="5025"/>
                  </a:cubicBezTo>
                  <a:cubicBezTo>
                    <a:pt x="983" y="4811"/>
                    <a:pt x="3614" y="2560"/>
                    <a:pt x="4245" y="2001"/>
                  </a:cubicBezTo>
                  <a:lnTo>
                    <a:pt x="4388" y="1870"/>
                  </a:lnTo>
                  <a:lnTo>
                    <a:pt x="2900" y="1"/>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3" name="Google Shape;1003;p18"/>
            <p:cNvSpPr/>
            <p:nvPr/>
          </p:nvSpPr>
          <p:spPr>
            <a:xfrm>
              <a:off x="4312661" y="4041341"/>
              <a:ext cx="135489" cy="103918"/>
            </a:xfrm>
            <a:custGeom>
              <a:rect b="b" l="l" r="r" t="t"/>
              <a:pathLst>
                <a:path extrusionOk="0" h="3252" w="4240">
                  <a:moveTo>
                    <a:pt x="4192" y="0"/>
                  </a:moveTo>
                  <a:lnTo>
                    <a:pt x="1013" y="2560"/>
                  </a:lnTo>
                  <a:cubicBezTo>
                    <a:pt x="1013" y="2560"/>
                    <a:pt x="798" y="2395"/>
                    <a:pt x="643" y="2395"/>
                  </a:cubicBezTo>
                  <a:cubicBezTo>
                    <a:pt x="612" y="2395"/>
                    <a:pt x="584" y="2401"/>
                    <a:pt x="560" y="2417"/>
                  </a:cubicBezTo>
                  <a:cubicBezTo>
                    <a:pt x="560" y="2417"/>
                    <a:pt x="1" y="3191"/>
                    <a:pt x="179" y="3251"/>
                  </a:cubicBezTo>
                  <a:cubicBezTo>
                    <a:pt x="181" y="3251"/>
                    <a:pt x="184" y="3251"/>
                    <a:pt x="186" y="3251"/>
                  </a:cubicBezTo>
                  <a:cubicBezTo>
                    <a:pt x="429" y="3251"/>
                    <a:pt x="3132" y="1108"/>
                    <a:pt x="4239" y="60"/>
                  </a:cubicBezTo>
                  <a:lnTo>
                    <a:pt x="4192" y="0"/>
                  </a:lnTo>
                  <a:close/>
                </a:path>
              </a:pathLst>
            </a:custGeom>
            <a:solidFill>
              <a:srgbClr val="FFFFF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4" name="Google Shape;1004;p18"/>
            <p:cNvSpPr/>
            <p:nvPr/>
          </p:nvSpPr>
          <p:spPr>
            <a:xfrm>
              <a:off x="4317614" y="4040574"/>
              <a:ext cx="130153" cy="103151"/>
            </a:xfrm>
            <a:custGeom>
              <a:rect b="b" l="l" r="r" t="t"/>
              <a:pathLst>
                <a:path extrusionOk="0" h="3228" w="4073">
                  <a:moveTo>
                    <a:pt x="4072" y="0"/>
                  </a:moveTo>
                  <a:lnTo>
                    <a:pt x="4037" y="24"/>
                  </a:lnTo>
                  <a:lnTo>
                    <a:pt x="3917" y="120"/>
                  </a:lnTo>
                  <a:lnTo>
                    <a:pt x="3489" y="477"/>
                  </a:lnTo>
                  <a:cubicBezTo>
                    <a:pt x="3120" y="774"/>
                    <a:pt x="2620" y="1191"/>
                    <a:pt x="2060" y="1632"/>
                  </a:cubicBezTo>
                  <a:cubicBezTo>
                    <a:pt x="1489" y="2084"/>
                    <a:pt x="977" y="2477"/>
                    <a:pt x="596" y="2763"/>
                  </a:cubicBezTo>
                  <a:lnTo>
                    <a:pt x="155" y="3096"/>
                  </a:lnTo>
                  <a:lnTo>
                    <a:pt x="36" y="3191"/>
                  </a:lnTo>
                  <a:lnTo>
                    <a:pt x="0" y="3227"/>
                  </a:lnTo>
                  <a:lnTo>
                    <a:pt x="36" y="3203"/>
                  </a:lnTo>
                  <a:lnTo>
                    <a:pt x="167" y="3108"/>
                  </a:lnTo>
                  <a:lnTo>
                    <a:pt x="619" y="2787"/>
                  </a:lnTo>
                  <a:cubicBezTo>
                    <a:pt x="1000" y="2501"/>
                    <a:pt x="1512" y="2108"/>
                    <a:pt x="2084" y="1667"/>
                  </a:cubicBezTo>
                  <a:cubicBezTo>
                    <a:pt x="2644" y="1215"/>
                    <a:pt x="3144" y="798"/>
                    <a:pt x="3501" y="501"/>
                  </a:cubicBezTo>
                  <a:lnTo>
                    <a:pt x="3929" y="131"/>
                  </a:lnTo>
                  <a:lnTo>
                    <a:pt x="4037" y="36"/>
                  </a:lnTo>
                  <a:cubicBezTo>
                    <a:pt x="4048" y="24"/>
                    <a:pt x="4072" y="12"/>
                    <a:pt x="4072"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5" name="Google Shape;1005;p18"/>
            <p:cNvSpPr/>
            <p:nvPr/>
          </p:nvSpPr>
          <p:spPr>
            <a:xfrm>
              <a:off x="4329022" y="4117650"/>
              <a:ext cx="17160" cy="6647"/>
            </a:xfrm>
            <a:custGeom>
              <a:rect b="b" l="l" r="r" t="t"/>
              <a:pathLst>
                <a:path extrusionOk="0" h="208" w="537">
                  <a:moveTo>
                    <a:pt x="134" y="1"/>
                  </a:moveTo>
                  <a:cubicBezTo>
                    <a:pt x="89" y="1"/>
                    <a:pt x="43" y="7"/>
                    <a:pt x="1" y="17"/>
                  </a:cubicBezTo>
                  <a:cubicBezTo>
                    <a:pt x="96" y="29"/>
                    <a:pt x="191" y="41"/>
                    <a:pt x="286" y="65"/>
                  </a:cubicBezTo>
                  <a:cubicBezTo>
                    <a:pt x="370" y="101"/>
                    <a:pt x="453" y="160"/>
                    <a:pt x="536" y="208"/>
                  </a:cubicBezTo>
                  <a:cubicBezTo>
                    <a:pt x="477" y="124"/>
                    <a:pt x="393" y="65"/>
                    <a:pt x="298" y="29"/>
                  </a:cubicBezTo>
                  <a:cubicBezTo>
                    <a:pt x="246" y="10"/>
                    <a:pt x="190" y="1"/>
                    <a:pt x="134"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6" name="Google Shape;1006;p18"/>
            <p:cNvSpPr/>
            <p:nvPr/>
          </p:nvSpPr>
          <p:spPr>
            <a:xfrm>
              <a:off x="4350336" y="4091798"/>
              <a:ext cx="9139" cy="3355"/>
            </a:xfrm>
            <a:custGeom>
              <a:rect b="b" l="l" r="r" t="t"/>
              <a:pathLst>
                <a:path extrusionOk="0" h="105" w="286">
                  <a:moveTo>
                    <a:pt x="20" y="0"/>
                  </a:moveTo>
                  <a:cubicBezTo>
                    <a:pt x="10" y="0"/>
                    <a:pt x="3" y="2"/>
                    <a:pt x="0" y="5"/>
                  </a:cubicBezTo>
                  <a:cubicBezTo>
                    <a:pt x="0" y="5"/>
                    <a:pt x="60" y="41"/>
                    <a:pt x="143" y="64"/>
                  </a:cubicBezTo>
                  <a:cubicBezTo>
                    <a:pt x="197" y="91"/>
                    <a:pt x="250" y="104"/>
                    <a:pt x="274" y="104"/>
                  </a:cubicBezTo>
                  <a:cubicBezTo>
                    <a:pt x="282" y="104"/>
                    <a:pt x="286" y="103"/>
                    <a:pt x="286" y="100"/>
                  </a:cubicBezTo>
                  <a:cubicBezTo>
                    <a:pt x="250" y="64"/>
                    <a:pt x="203" y="41"/>
                    <a:pt x="155" y="29"/>
                  </a:cubicBezTo>
                  <a:cubicBezTo>
                    <a:pt x="94" y="11"/>
                    <a:pt x="46" y="0"/>
                    <a:pt x="20"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7" name="Google Shape;1007;p18"/>
            <p:cNvSpPr/>
            <p:nvPr/>
          </p:nvSpPr>
          <p:spPr>
            <a:xfrm>
              <a:off x="4354905" y="4085854"/>
              <a:ext cx="8404" cy="1310"/>
            </a:xfrm>
            <a:custGeom>
              <a:rect b="b" l="l" r="r" t="t"/>
              <a:pathLst>
                <a:path extrusionOk="0" h="41" w="263">
                  <a:moveTo>
                    <a:pt x="131" y="0"/>
                  </a:moveTo>
                  <a:cubicBezTo>
                    <a:pt x="60" y="0"/>
                    <a:pt x="0" y="0"/>
                    <a:pt x="0" y="12"/>
                  </a:cubicBezTo>
                  <a:cubicBezTo>
                    <a:pt x="0" y="24"/>
                    <a:pt x="60" y="36"/>
                    <a:pt x="131" y="36"/>
                  </a:cubicBezTo>
                  <a:cubicBezTo>
                    <a:pt x="152" y="39"/>
                    <a:pt x="172" y="41"/>
                    <a:pt x="190" y="41"/>
                  </a:cubicBezTo>
                  <a:cubicBezTo>
                    <a:pt x="232" y="41"/>
                    <a:pt x="262" y="33"/>
                    <a:pt x="262" y="24"/>
                  </a:cubicBezTo>
                  <a:cubicBezTo>
                    <a:pt x="214" y="12"/>
                    <a:pt x="179" y="0"/>
                    <a:pt x="13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8" name="Google Shape;1008;p18"/>
            <p:cNvSpPr/>
            <p:nvPr/>
          </p:nvSpPr>
          <p:spPr>
            <a:xfrm>
              <a:off x="4353371" y="4076268"/>
              <a:ext cx="8021" cy="6615"/>
            </a:xfrm>
            <a:custGeom>
              <a:rect b="b" l="l" r="r" t="t"/>
              <a:pathLst>
                <a:path extrusionOk="0" h="207" w="251">
                  <a:moveTo>
                    <a:pt x="245" y="1"/>
                  </a:moveTo>
                  <a:cubicBezTo>
                    <a:pt x="226" y="1"/>
                    <a:pt x="173" y="43"/>
                    <a:pt x="120" y="86"/>
                  </a:cubicBezTo>
                  <a:cubicBezTo>
                    <a:pt x="48" y="146"/>
                    <a:pt x="1" y="193"/>
                    <a:pt x="1" y="205"/>
                  </a:cubicBezTo>
                  <a:cubicBezTo>
                    <a:pt x="2" y="206"/>
                    <a:pt x="4" y="207"/>
                    <a:pt x="6" y="207"/>
                  </a:cubicBezTo>
                  <a:cubicBezTo>
                    <a:pt x="25" y="207"/>
                    <a:pt x="78" y="164"/>
                    <a:pt x="131" y="122"/>
                  </a:cubicBezTo>
                  <a:cubicBezTo>
                    <a:pt x="203" y="62"/>
                    <a:pt x="251" y="3"/>
                    <a:pt x="251" y="3"/>
                  </a:cubicBezTo>
                  <a:cubicBezTo>
                    <a:pt x="249" y="1"/>
                    <a:pt x="247" y="1"/>
                    <a:pt x="245"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09" name="Google Shape;1009;p18"/>
            <p:cNvSpPr/>
            <p:nvPr/>
          </p:nvSpPr>
          <p:spPr>
            <a:xfrm>
              <a:off x="4349952" y="4070197"/>
              <a:ext cx="8788" cy="8085"/>
            </a:xfrm>
            <a:custGeom>
              <a:rect b="b" l="l" r="r" t="t"/>
              <a:pathLst>
                <a:path extrusionOk="0" h="253" w="275">
                  <a:moveTo>
                    <a:pt x="271" y="1"/>
                  </a:moveTo>
                  <a:cubicBezTo>
                    <a:pt x="255" y="1"/>
                    <a:pt x="209" y="66"/>
                    <a:pt x="143" y="121"/>
                  </a:cubicBezTo>
                  <a:cubicBezTo>
                    <a:pt x="72" y="193"/>
                    <a:pt x="0" y="240"/>
                    <a:pt x="0" y="252"/>
                  </a:cubicBezTo>
                  <a:cubicBezTo>
                    <a:pt x="119" y="205"/>
                    <a:pt x="227" y="121"/>
                    <a:pt x="274" y="2"/>
                  </a:cubicBezTo>
                  <a:cubicBezTo>
                    <a:pt x="273" y="1"/>
                    <a:pt x="272" y="1"/>
                    <a:pt x="271"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0" name="Google Shape;1010;p18"/>
            <p:cNvSpPr/>
            <p:nvPr/>
          </p:nvSpPr>
          <p:spPr>
            <a:xfrm>
              <a:off x="4332824" y="4088635"/>
              <a:ext cx="19045" cy="9810"/>
            </a:xfrm>
            <a:custGeom>
              <a:rect b="b" l="l" r="r" t="t"/>
              <a:pathLst>
                <a:path extrusionOk="0" h="307" w="596">
                  <a:moveTo>
                    <a:pt x="360" y="28"/>
                  </a:moveTo>
                  <a:cubicBezTo>
                    <a:pt x="379" y="28"/>
                    <a:pt x="398" y="29"/>
                    <a:pt x="417" y="32"/>
                  </a:cubicBezTo>
                  <a:cubicBezTo>
                    <a:pt x="456" y="48"/>
                    <a:pt x="494" y="63"/>
                    <a:pt x="533" y="82"/>
                  </a:cubicBezTo>
                  <a:lnTo>
                    <a:pt x="533" y="82"/>
                  </a:lnTo>
                  <a:cubicBezTo>
                    <a:pt x="505" y="100"/>
                    <a:pt x="466" y="124"/>
                    <a:pt x="417" y="151"/>
                  </a:cubicBezTo>
                  <a:cubicBezTo>
                    <a:pt x="346" y="187"/>
                    <a:pt x="286" y="211"/>
                    <a:pt x="215" y="235"/>
                  </a:cubicBezTo>
                  <a:cubicBezTo>
                    <a:pt x="179" y="247"/>
                    <a:pt x="143" y="259"/>
                    <a:pt x="108" y="270"/>
                  </a:cubicBezTo>
                  <a:cubicBezTo>
                    <a:pt x="60" y="270"/>
                    <a:pt x="36" y="247"/>
                    <a:pt x="36" y="211"/>
                  </a:cubicBezTo>
                  <a:cubicBezTo>
                    <a:pt x="72" y="140"/>
                    <a:pt x="132" y="80"/>
                    <a:pt x="215" y="56"/>
                  </a:cubicBezTo>
                  <a:cubicBezTo>
                    <a:pt x="258" y="39"/>
                    <a:pt x="308" y="28"/>
                    <a:pt x="360" y="28"/>
                  </a:cubicBezTo>
                  <a:close/>
                  <a:moveTo>
                    <a:pt x="351" y="0"/>
                  </a:moveTo>
                  <a:cubicBezTo>
                    <a:pt x="210" y="0"/>
                    <a:pt x="73" y="80"/>
                    <a:pt x="12" y="211"/>
                  </a:cubicBezTo>
                  <a:cubicBezTo>
                    <a:pt x="1" y="235"/>
                    <a:pt x="12" y="270"/>
                    <a:pt x="36" y="282"/>
                  </a:cubicBezTo>
                  <a:cubicBezTo>
                    <a:pt x="60" y="306"/>
                    <a:pt x="84" y="306"/>
                    <a:pt x="120" y="306"/>
                  </a:cubicBezTo>
                  <a:cubicBezTo>
                    <a:pt x="155" y="294"/>
                    <a:pt x="203" y="282"/>
                    <a:pt x="239" y="270"/>
                  </a:cubicBezTo>
                  <a:cubicBezTo>
                    <a:pt x="310" y="247"/>
                    <a:pt x="370" y="211"/>
                    <a:pt x="429" y="175"/>
                  </a:cubicBezTo>
                  <a:cubicBezTo>
                    <a:pt x="473" y="149"/>
                    <a:pt x="517" y="122"/>
                    <a:pt x="552" y="91"/>
                  </a:cubicBezTo>
                  <a:lnTo>
                    <a:pt x="552" y="91"/>
                  </a:lnTo>
                  <a:cubicBezTo>
                    <a:pt x="566" y="99"/>
                    <a:pt x="581" y="107"/>
                    <a:pt x="596" y="116"/>
                  </a:cubicBezTo>
                  <a:cubicBezTo>
                    <a:pt x="596" y="116"/>
                    <a:pt x="585" y="93"/>
                    <a:pt x="562" y="81"/>
                  </a:cubicBezTo>
                  <a:lnTo>
                    <a:pt x="562" y="81"/>
                  </a:lnTo>
                  <a:cubicBezTo>
                    <a:pt x="570" y="73"/>
                    <a:pt x="577" y="65"/>
                    <a:pt x="584" y="56"/>
                  </a:cubicBezTo>
                  <a:cubicBezTo>
                    <a:pt x="584" y="55"/>
                    <a:pt x="583" y="54"/>
                    <a:pt x="582" y="54"/>
                  </a:cubicBezTo>
                  <a:cubicBezTo>
                    <a:pt x="578" y="54"/>
                    <a:pt x="567" y="60"/>
                    <a:pt x="551" y="71"/>
                  </a:cubicBezTo>
                  <a:lnTo>
                    <a:pt x="551" y="71"/>
                  </a:lnTo>
                  <a:cubicBezTo>
                    <a:pt x="516" y="40"/>
                    <a:pt x="473" y="19"/>
                    <a:pt x="429" y="9"/>
                  </a:cubicBezTo>
                  <a:cubicBezTo>
                    <a:pt x="403" y="3"/>
                    <a:pt x="377" y="0"/>
                    <a:pt x="35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1" name="Google Shape;1011;p18"/>
            <p:cNvSpPr/>
            <p:nvPr/>
          </p:nvSpPr>
          <p:spPr>
            <a:xfrm>
              <a:off x="4345383" y="4077866"/>
              <a:ext cx="6870" cy="13709"/>
            </a:xfrm>
            <a:custGeom>
              <a:rect b="b" l="l" r="r" t="t"/>
              <a:pathLst>
                <a:path extrusionOk="0" h="429" w="215">
                  <a:moveTo>
                    <a:pt x="122" y="0"/>
                  </a:moveTo>
                  <a:cubicBezTo>
                    <a:pt x="109" y="0"/>
                    <a:pt x="96" y="4"/>
                    <a:pt x="84" y="12"/>
                  </a:cubicBezTo>
                  <a:cubicBezTo>
                    <a:pt x="24" y="60"/>
                    <a:pt x="0" y="119"/>
                    <a:pt x="12" y="191"/>
                  </a:cubicBezTo>
                  <a:cubicBezTo>
                    <a:pt x="12" y="238"/>
                    <a:pt x="36" y="298"/>
                    <a:pt x="60" y="334"/>
                  </a:cubicBezTo>
                  <a:cubicBezTo>
                    <a:pt x="108" y="417"/>
                    <a:pt x="167" y="429"/>
                    <a:pt x="167" y="429"/>
                  </a:cubicBezTo>
                  <a:cubicBezTo>
                    <a:pt x="131" y="393"/>
                    <a:pt x="108" y="357"/>
                    <a:pt x="96" y="322"/>
                  </a:cubicBezTo>
                  <a:cubicBezTo>
                    <a:pt x="72" y="286"/>
                    <a:pt x="60" y="238"/>
                    <a:pt x="60" y="191"/>
                  </a:cubicBezTo>
                  <a:cubicBezTo>
                    <a:pt x="48" y="131"/>
                    <a:pt x="72" y="84"/>
                    <a:pt x="108" y="48"/>
                  </a:cubicBezTo>
                  <a:cubicBezTo>
                    <a:pt x="114" y="41"/>
                    <a:pt x="121" y="38"/>
                    <a:pt x="128" y="38"/>
                  </a:cubicBezTo>
                  <a:cubicBezTo>
                    <a:pt x="159" y="38"/>
                    <a:pt x="191" y="95"/>
                    <a:pt x="191" y="143"/>
                  </a:cubicBezTo>
                  <a:cubicBezTo>
                    <a:pt x="191" y="191"/>
                    <a:pt x="191" y="238"/>
                    <a:pt x="191" y="286"/>
                  </a:cubicBezTo>
                  <a:cubicBezTo>
                    <a:pt x="167" y="369"/>
                    <a:pt x="167" y="417"/>
                    <a:pt x="167" y="417"/>
                  </a:cubicBezTo>
                  <a:cubicBezTo>
                    <a:pt x="191" y="381"/>
                    <a:pt x="215" y="334"/>
                    <a:pt x="215" y="286"/>
                  </a:cubicBezTo>
                  <a:cubicBezTo>
                    <a:pt x="215" y="238"/>
                    <a:pt x="215" y="179"/>
                    <a:pt x="215" y="131"/>
                  </a:cubicBezTo>
                  <a:cubicBezTo>
                    <a:pt x="215" y="107"/>
                    <a:pt x="203" y="72"/>
                    <a:pt x="179" y="48"/>
                  </a:cubicBezTo>
                  <a:cubicBezTo>
                    <a:pt x="171" y="16"/>
                    <a:pt x="147" y="0"/>
                    <a:pt x="122"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2" name="Google Shape;1012;p18"/>
            <p:cNvSpPr/>
            <p:nvPr/>
          </p:nvSpPr>
          <p:spPr>
            <a:xfrm>
              <a:off x="4412712" y="4020411"/>
              <a:ext cx="17160" cy="43395"/>
            </a:xfrm>
            <a:custGeom>
              <a:rect b="b" l="l" r="r" t="t"/>
              <a:pathLst>
                <a:path extrusionOk="0" h="1358" w="537">
                  <a:moveTo>
                    <a:pt x="537" y="0"/>
                  </a:moveTo>
                  <a:lnTo>
                    <a:pt x="537" y="0"/>
                  </a:lnTo>
                  <a:cubicBezTo>
                    <a:pt x="513" y="12"/>
                    <a:pt x="489" y="24"/>
                    <a:pt x="477" y="36"/>
                  </a:cubicBezTo>
                  <a:cubicBezTo>
                    <a:pt x="430" y="60"/>
                    <a:pt x="382" y="96"/>
                    <a:pt x="346" y="131"/>
                  </a:cubicBezTo>
                  <a:cubicBezTo>
                    <a:pt x="203" y="262"/>
                    <a:pt x="108" y="429"/>
                    <a:pt x="60" y="608"/>
                  </a:cubicBezTo>
                  <a:cubicBezTo>
                    <a:pt x="25" y="798"/>
                    <a:pt x="37" y="989"/>
                    <a:pt x="96" y="1167"/>
                  </a:cubicBezTo>
                  <a:cubicBezTo>
                    <a:pt x="120" y="1215"/>
                    <a:pt x="144" y="1262"/>
                    <a:pt x="179" y="1310"/>
                  </a:cubicBezTo>
                  <a:cubicBezTo>
                    <a:pt x="203" y="1346"/>
                    <a:pt x="215" y="1358"/>
                    <a:pt x="215" y="1358"/>
                  </a:cubicBezTo>
                  <a:cubicBezTo>
                    <a:pt x="227" y="1358"/>
                    <a:pt x="168" y="1286"/>
                    <a:pt x="120" y="1155"/>
                  </a:cubicBezTo>
                  <a:cubicBezTo>
                    <a:pt x="1" y="798"/>
                    <a:pt x="96" y="417"/>
                    <a:pt x="358" y="155"/>
                  </a:cubicBezTo>
                  <a:cubicBezTo>
                    <a:pt x="453" y="48"/>
                    <a:pt x="537" y="0"/>
                    <a:pt x="53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3" name="Google Shape;1013;p18"/>
            <p:cNvSpPr/>
            <p:nvPr/>
          </p:nvSpPr>
          <p:spPr>
            <a:xfrm>
              <a:off x="4396351" y="3994911"/>
              <a:ext cx="25532" cy="31252"/>
            </a:xfrm>
            <a:custGeom>
              <a:rect b="b" l="l" r="r" t="t"/>
              <a:pathLst>
                <a:path extrusionOk="0" h="978" w="799">
                  <a:moveTo>
                    <a:pt x="1" y="1"/>
                  </a:moveTo>
                  <a:lnTo>
                    <a:pt x="1" y="1"/>
                  </a:lnTo>
                  <a:cubicBezTo>
                    <a:pt x="120" y="179"/>
                    <a:pt x="251" y="346"/>
                    <a:pt x="382" y="501"/>
                  </a:cubicBezTo>
                  <a:cubicBezTo>
                    <a:pt x="513" y="667"/>
                    <a:pt x="656" y="834"/>
                    <a:pt x="799" y="977"/>
                  </a:cubicBezTo>
                  <a:cubicBezTo>
                    <a:pt x="799" y="977"/>
                    <a:pt x="632" y="751"/>
                    <a:pt x="418" y="477"/>
                  </a:cubicBezTo>
                  <a:cubicBezTo>
                    <a:pt x="287" y="310"/>
                    <a:pt x="144" y="155"/>
                    <a:pt x="1"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4" name="Google Shape;1014;p18"/>
            <p:cNvSpPr/>
            <p:nvPr/>
          </p:nvSpPr>
          <p:spPr>
            <a:xfrm>
              <a:off x="4381907" y="4064509"/>
              <a:ext cx="22464" cy="17959"/>
            </a:xfrm>
            <a:custGeom>
              <a:rect b="b" l="l" r="r" t="t"/>
              <a:pathLst>
                <a:path extrusionOk="0" h="562" w="703">
                  <a:moveTo>
                    <a:pt x="701" y="1"/>
                  </a:moveTo>
                  <a:cubicBezTo>
                    <a:pt x="680" y="1"/>
                    <a:pt x="541" y="139"/>
                    <a:pt x="358" y="287"/>
                  </a:cubicBezTo>
                  <a:cubicBezTo>
                    <a:pt x="155" y="442"/>
                    <a:pt x="0" y="561"/>
                    <a:pt x="0" y="561"/>
                  </a:cubicBezTo>
                  <a:cubicBezTo>
                    <a:pt x="131" y="502"/>
                    <a:pt x="262" y="418"/>
                    <a:pt x="370" y="311"/>
                  </a:cubicBezTo>
                  <a:cubicBezTo>
                    <a:pt x="501" y="228"/>
                    <a:pt x="608" y="121"/>
                    <a:pt x="703" y="2"/>
                  </a:cubicBezTo>
                  <a:cubicBezTo>
                    <a:pt x="702" y="1"/>
                    <a:pt x="702" y="1"/>
                    <a:pt x="701"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5" name="Google Shape;1015;p18"/>
            <p:cNvSpPr/>
            <p:nvPr/>
          </p:nvSpPr>
          <p:spPr>
            <a:xfrm>
              <a:off x="4418432" y="4052749"/>
              <a:ext cx="2684" cy="5816"/>
            </a:xfrm>
            <a:custGeom>
              <a:rect b="b" l="l" r="r" t="t"/>
              <a:pathLst>
                <a:path extrusionOk="0" h="182" w="84">
                  <a:moveTo>
                    <a:pt x="24" y="0"/>
                  </a:moveTo>
                  <a:cubicBezTo>
                    <a:pt x="24" y="0"/>
                    <a:pt x="0" y="36"/>
                    <a:pt x="12" y="96"/>
                  </a:cubicBezTo>
                  <a:cubicBezTo>
                    <a:pt x="33" y="148"/>
                    <a:pt x="54" y="181"/>
                    <a:pt x="67" y="181"/>
                  </a:cubicBezTo>
                  <a:cubicBezTo>
                    <a:pt x="69" y="181"/>
                    <a:pt x="70" y="181"/>
                    <a:pt x="72" y="179"/>
                  </a:cubicBezTo>
                  <a:cubicBezTo>
                    <a:pt x="84" y="179"/>
                    <a:pt x="60" y="143"/>
                    <a:pt x="48" y="84"/>
                  </a:cubicBezTo>
                  <a:cubicBezTo>
                    <a:pt x="36" y="36"/>
                    <a:pt x="36" y="0"/>
                    <a:pt x="24"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6" name="Google Shape;1016;p18"/>
            <p:cNvSpPr/>
            <p:nvPr/>
          </p:nvSpPr>
          <p:spPr>
            <a:xfrm>
              <a:off x="4418048" y="4040958"/>
              <a:ext cx="1949" cy="5368"/>
            </a:xfrm>
            <a:custGeom>
              <a:rect b="b" l="l" r="r" t="t"/>
              <a:pathLst>
                <a:path extrusionOk="0" h="168" w="61">
                  <a:moveTo>
                    <a:pt x="48" y="0"/>
                  </a:moveTo>
                  <a:cubicBezTo>
                    <a:pt x="36" y="0"/>
                    <a:pt x="12" y="36"/>
                    <a:pt x="1" y="84"/>
                  </a:cubicBezTo>
                  <a:cubicBezTo>
                    <a:pt x="1" y="131"/>
                    <a:pt x="1" y="167"/>
                    <a:pt x="12" y="167"/>
                  </a:cubicBezTo>
                  <a:cubicBezTo>
                    <a:pt x="24" y="167"/>
                    <a:pt x="24" y="131"/>
                    <a:pt x="48" y="84"/>
                  </a:cubicBezTo>
                  <a:cubicBezTo>
                    <a:pt x="60" y="48"/>
                    <a:pt x="48" y="0"/>
                    <a:pt x="48"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7" name="Google Shape;1017;p18"/>
            <p:cNvSpPr/>
            <p:nvPr/>
          </p:nvSpPr>
          <p:spPr>
            <a:xfrm>
              <a:off x="4421084" y="4031307"/>
              <a:ext cx="3835" cy="5113"/>
            </a:xfrm>
            <a:custGeom>
              <a:rect b="b" l="l" r="r" t="t"/>
              <a:pathLst>
                <a:path extrusionOk="0" h="160" w="120">
                  <a:moveTo>
                    <a:pt x="113" y="1"/>
                  </a:moveTo>
                  <a:cubicBezTo>
                    <a:pt x="99" y="1"/>
                    <a:pt x="64" y="18"/>
                    <a:pt x="37" y="64"/>
                  </a:cubicBezTo>
                  <a:cubicBezTo>
                    <a:pt x="1" y="112"/>
                    <a:pt x="13" y="159"/>
                    <a:pt x="25" y="159"/>
                  </a:cubicBezTo>
                  <a:cubicBezTo>
                    <a:pt x="37" y="159"/>
                    <a:pt x="48" y="124"/>
                    <a:pt x="72" y="76"/>
                  </a:cubicBezTo>
                  <a:cubicBezTo>
                    <a:pt x="96" y="40"/>
                    <a:pt x="120" y="5"/>
                    <a:pt x="120" y="5"/>
                  </a:cubicBezTo>
                  <a:cubicBezTo>
                    <a:pt x="120" y="2"/>
                    <a:pt x="117" y="1"/>
                    <a:pt x="113"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8" name="Google Shape;1018;p18"/>
            <p:cNvSpPr/>
            <p:nvPr/>
          </p:nvSpPr>
          <p:spPr>
            <a:xfrm>
              <a:off x="4427954" y="4025364"/>
              <a:ext cx="1534" cy="2780"/>
            </a:xfrm>
            <a:custGeom>
              <a:rect b="b" l="l" r="r" t="t"/>
              <a:pathLst>
                <a:path extrusionOk="0" h="87" w="48">
                  <a:moveTo>
                    <a:pt x="48" y="0"/>
                  </a:moveTo>
                  <a:cubicBezTo>
                    <a:pt x="36" y="0"/>
                    <a:pt x="12" y="12"/>
                    <a:pt x="12" y="36"/>
                  </a:cubicBezTo>
                  <a:cubicBezTo>
                    <a:pt x="12" y="60"/>
                    <a:pt x="0" y="84"/>
                    <a:pt x="12" y="84"/>
                  </a:cubicBezTo>
                  <a:cubicBezTo>
                    <a:pt x="12" y="86"/>
                    <a:pt x="13" y="87"/>
                    <a:pt x="15" y="87"/>
                  </a:cubicBezTo>
                  <a:cubicBezTo>
                    <a:pt x="24" y="87"/>
                    <a:pt x="48" y="67"/>
                    <a:pt x="48" y="48"/>
                  </a:cubicBezTo>
                  <a:lnTo>
                    <a:pt x="48" y="0"/>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19" name="Google Shape;1019;p18"/>
            <p:cNvSpPr/>
            <p:nvPr/>
          </p:nvSpPr>
          <p:spPr>
            <a:xfrm>
              <a:off x="4343114" y="4013189"/>
              <a:ext cx="84872" cy="65092"/>
            </a:xfrm>
            <a:custGeom>
              <a:rect b="b" l="l" r="r" t="t"/>
              <a:pathLst>
                <a:path extrusionOk="0" h="2037" w="2656">
                  <a:moveTo>
                    <a:pt x="2560" y="0"/>
                  </a:moveTo>
                  <a:lnTo>
                    <a:pt x="0" y="1739"/>
                  </a:lnTo>
                  <a:lnTo>
                    <a:pt x="214" y="2036"/>
                  </a:lnTo>
                  <a:lnTo>
                    <a:pt x="2655" y="167"/>
                  </a:lnTo>
                  <a:lnTo>
                    <a:pt x="2560" y="0"/>
                  </a:lnTo>
                  <a:close/>
                </a:path>
              </a:pathLst>
            </a:custGeom>
            <a:solidFill>
              <a:srgbClr val="00000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0" name="Google Shape;1020;p18"/>
            <p:cNvSpPr/>
            <p:nvPr/>
          </p:nvSpPr>
          <p:spPr>
            <a:xfrm>
              <a:off x="3918879" y="4074063"/>
              <a:ext cx="181888" cy="80143"/>
            </a:xfrm>
            <a:custGeom>
              <a:rect b="b" l="l" r="r" t="t"/>
              <a:pathLst>
                <a:path extrusionOk="0" h="2508" w="5692">
                  <a:moveTo>
                    <a:pt x="5668" y="0"/>
                  </a:moveTo>
                  <a:lnTo>
                    <a:pt x="2596" y="12"/>
                  </a:lnTo>
                  <a:lnTo>
                    <a:pt x="2596" y="1643"/>
                  </a:lnTo>
                  <a:cubicBezTo>
                    <a:pt x="2596" y="1643"/>
                    <a:pt x="1" y="2239"/>
                    <a:pt x="620" y="2429"/>
                  </a:cubicBezTo>
                  <a:cubicBezTo>
                    <a:pt x="819" y="2487"/>
                    <a:pt x="1369" y="2508"/>
                    <a:pt x="2037" y="2508"/>
                  </a:cubicBezTo>
                  <a:cubicBezTo>
                    <a:pt x="3284" y="2508"/>
                    <a:pt x="4943" y="2436"/>
                    <a:pt x="5501" y="2405"/>
                  </a:cubicBezTo>
                  <a:lnTo>
                    <a:pt x="5692" y="2393"/>
                  </a:lnTo>
                  <a:lnTo>
                    <a:pt x="5668" y="0"/>
                  </a:ln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1" name="Google Shape;1021;p18"/>
            <p:cNvSpPr/>
            <p:nvPr/>
          </p:nvSpPr>
          <p:spPr>
            <a:xfrm>
              <a:off x="3932205" y="4137206"/>
              <a:ext cx="168563" cy="16649"/>
            </a:xfrm>
            <a:custGeom>
              <a:rect b="b" l="l" r="r" t="t"/>
              <a:pathLst>
                <a:path extrusionOk="0" h="521" w="5275">
                  <a:moveTo>
                    <a:pt x="905" y="1"/>
                  </a:moveTo>
                  <a:cubicBezTo>
                    <a:pt x="905" y="1"/>
                    <a:pt x="0" y="274"/>
                    <a:pt x="107" y="417"/>
                  </a:cubicBezTo>
                  <a:cubicBezTo>
                    <a:pt x="166" y="487"/>
                    <a:pt x="1033" y="520"/>
                    <a:pt x="2085" y="520"/>
                  </a:cubicBezTo>
                  <a:cubicBezTo>
                    <a:pt x="3184" y="520"/>
                    <a:pt x="4484" y="484"/>
                    <a:pt x="5275" y="417"/>
                  </a:cubicBezTo>
                  <a:lnTo>
                    <a:pt x="5275" y="346"/>
                  </a:lnTo>
                  <a:lnTo>
                    <a:pt x="1191" y="405"/>
                  </a:lnTo>
                  <a:cubicBezTo>
                    <a:pt x="1191" y="405"/>
                    <a:pt x="1084" y="13"/>
                    <a:pt x="905" y="1"/>
                  </a:cubicBezTo>
                  <a:close/>
                </a:path>
              </a:pathLst>
            </a:custGeom>
            <a:solidFill>
              <a:srgbClr val="FFFFF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2" name="Google Shape;1022;p18"/>
            <p:cNvSpPr/>
            <p:nvPr/>
          </p:nvSpPr>
          <p:spPr>
            <a:xfrm>
              <a:off x="3942079" y="4147879"/>
              <a:ext cx="160222" cy="2684"/>
            </a:xfrm>
            <a:custGeom>
              <a:rect b="b" l="l" r="r" t="t"/>
              <a:pathLst>
                <a:path extrusionOk="0" h="84" w="5014">
                  <a:moveTo>
                    <a:pt x="4799" y="0"/>
                  </a:moveTo>
                  <a:lnTo>
                    <a:pt x="4239" y="24"/>
                  </a:lnTo>
                  <a:cubicBezTo>
                    <a:pt x="3775" y="36"/>
                    <a:pt x="3120" y="48"/>
                    <a:pt x="2406" y="48"/>
                  </a:cubicBezTo>
                  <a:cubicBezTo>
                    <a:pt x="1692" y="48"/>
                    <a:pt x="1037" y="36"/>
                    <a:pt x="560" y="36"/>
                  </a:cubicBezTo>
                  <a:lnTo>
                    <a:pt x="1" y="36"/>
                  </a:lnTo>
                  <a:lnTo>
                    <a:pt x="560" y="60"/>
                  </a:lnTo>
                  <a:cubicBezTo>
                    <a:pt x="1037" y="83"/>
                    <a:pt x="1692" y="83"/>
                    <a:pt x="2406" y="83"/>
                  </a:cubicBezTo>
                  <a:cubicBezTo>
                    <a:pt x="3120" y="71"/>
                    <a:pt x="3775" y="60"/>
                    <a:pt x="4251" y="36"/>
                  </a:cubicBezTo>
                  <a:lnTo>
                    <a:pt x="4799" y="12"/>
                  </a:lnTo>
                  <a:lnTo>
                    <a:pt x="5013" y="12"/>
                  </a:lnTo>
                  <a:lnTo>
                    <a:pt x="5013" y="0"/>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3" name="Google Shape;1023;p18"/>
            <p:cNvSpPr/>
            <p:nvPr/>
          </p:nvSpPr>
          <p:spPr>
            <a:xfrm>
              <a:off x="3960740" y="4136439"/>
              <a:ext cx="9523" cy="14891"/>
            </a:xfrm>
            <a:custGeom>
              <a:rect b="b" l="l" r="r" t="t"/>
              <a:pathLst>
                <a:path extrusionOk="0" h="466" w="298">
                  <a:moveTo>
                    <a:pt x="0" y="1"/>
                  </a:moveTo>
                  <a:cubicBezTo>
                    <a:pt x="72" y="60"/>
                    <a:pt x="131" y="132"/>
                    <a:pt x="179" y="203"/>
                  </a:cubicBezTo>
                  <a:cubicBezTo>
                    <a:pt x="226" y="287"/>
                    <a:pt x="262" y="382"/>
                    <a:pt x="286" y="465"/>
                  </a:cubicBezTo>
                  <a:cubicBezTo>
                    <a:pt x="298" y="370"/>
                    <a:pt x="274" y="275"/>
                    <a:pt x="215" y="191"/>
                  </a:cubicBezTo>
                  <a:cubicBezTo>
                    <a:pt x="167" y="108"/>
                    <a:pt x="96" y="37"/>
                    <a:pt x="0"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4" name="Google Shape;1024;p18"/>
            <p:cNvSpPr/>
            <p:nvPr/>
          </p:nvSpPr>
          <p:spPr>
            <a:xfrm>
              <a:off x="3993462" y="4128451"/>
              <a:ext cx="5720" cy="8404"/>
            </a:xfrm>
            <a:custGeom>
              <a:rect b="b" l="l" r="r" t="t"/>
              <a:pathLst>
                <a:path extrusionOk="0" h="263" w="179">
                  <a:moveTo>
                    <a:pt x="12" y="1"/>
                  </a:moveTo>
                  <a:cubicBezTo>
                    <a:pt x="0" y="13"/>
                    <a:pt x="24" y="72"/>
                    <a:pt x="72" y="144"/>
                  </a:cubicBezTo>
                  <a:cubicBezTo>
                    <a:pt x="119" y="215"/>
                    <a:pt x="167" y="263"/>
                    <a:pt x="167" y="263"/>
                  </a:cubicBezTo>
                  <a:cubicBezTo>
                    <a:pt x="179" y="251"/>
                    <a:pt x="155" y="191"/>
                    <a:pt x="107" y="120"/>
                  </a:cubicBezTo>
                  <a:cubicBezTo>
                    <a:pt x="60" y="48"/>
                    <a:pt x="12" y="1"/>
                    <a:pt x="12"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5" name="Google Shape;1025;p18"/>
            <p:cNvSpPr/>
            <p:nvPr/>
          </p:nvSpPr>
          <p:spPr>
            <a:xfrm>
              <a:off x="4000301" y="4126853"/>
              <a:ext cx="6870" cy="5432"/>
            </a:xfrm>
            <a:custGeom>
              <a:rect b="b" l="l" r="r" t="t"/>
              <a:pathLst>
                <a:path extrusionOk="0" h="170" w="215">
                  <a:moveTo>
                    <a:pt x="15" y="1"/>
                  </a:moveTo>
                  <a:cubicBezTo>
                    <a:pt x="13" y="1"/>
                    <a:pt x="12" y="2"/>
                    <a:pt x="12" y="3"/>
                  </a:cubicBezTo>
                  <a:cubicBezTo>
                    <a:pt x="1" y="15"/>
                    <a:pt x="36" y="51"/>
                    <a:pt x="96" y="98"/>
                  </a:cubicBezTo>
                  <a:cubicBezTo>
                    <a:pt x="143" y="146"/>
                    <a:pt x="203" y="170"/>
                    <a:pt x="203" y="170"/>
                  </a:cubicBezTo>
                  <a:cubicBezTo>
                    <a:pt x="215" y="170"/>
                    <a:pt x="179" y="122"/>
                    <a:pt x="120" y="75"/>
                  </a:cubicBezTo>
                  <a:cubicBezTo>
                    <a:pt x="78" y="33"/>
                    <a:pt x="28" y="1"/>
                    <a:pt x="15"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6" name="Google Shape;1026;p18"/>
            <p:cNvSpPr/>
            <p:nvPr/>
          </p:nvSpPr>
          <p:spPr>
            <a:xfrm>
              <a:off x="4001451" y="4122603"/>
              <a:ext cx="10290" cy="1310"/>
            </a:xfrm>
            <a:custGeom>
              <a:rect b="b" l="l" r="r" t="t"/>
              <a:pathLst>
                <a:path extrusionOk="0" h="41" w="322">
                  <a:moveTo>
                    <a:pt x="117" y="0"/>
                  </a:moveTo>
                  <a:cubicBezTo>
                    <a:pt x="78" y="0"/>
                    <a:pt x="42" y="9"/>
                    <a:pt x="0" y="17"/>
                  </a:cubicBezTo>
                  <a:cubicBezTo>
                    <a:pt x="60" y="41"/>
                    <a:pt x="107" y="41"/>
                    <a:pt x="167" y="41"/>
                  </a:cubicBezTo>
                  <a:cubicBezTo>
                    <a:pt x="215" y="41"/>
                    <a:pt x="274" y="41"/>
                    <a:pt x="322" y="17"/>
                  </a:cubicBezTo>
                  <a:cubicBezTo>
                    <a:pt x="288" y="9"/>
                    <a:pt x="248" y="0"/>
                    <a:pt x="211" y="0"/>
                  </a:cubicBezTo>
                  <a:cubicBezTo>
                    <a:pt x="196" y="0"/>
                    <a:pt x="181" y="2"/>
                    <a:pt x="167" y="5"/>
                  </a:cubicBezTo>
                  <a:cubicBezTo>
                    <a:pt x="149" y="2"/>
                    <a:pt x="133" y="0"/>
                    <a:pt x="11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7" name="Google Shape;1027;p18"/>
            <p:cNvSpPr/>
            <p:nvPr/>
          </p:nvSpPr>
          <p:spPr>
            <a:xfrm>
              <a:off x="4001834" y="4116659"/>
              <a:ext cx="11823" cy="1789"/>
            </a:xfrm>
            <a:custGeom>
              <a:rect b="b" l="l" r="r" t="t"/>
              <a:pathLst>
                <a:path extrusionOk="0" h="56" w="370">
                  <a:moveTo>
                    <a:pt x="369" y="1"/>
                  </a:moveTo>
                  <a:cubicBezTo>
                    <a:pt x="310" y="1"/>
                    <a:pt x="238" y="1"/>
                    <a:pt x="179" y="13"/>
                  </a:cubicBezTo>
                  <a:cubicBezTo>
                    <a:pt x="119" y="13"/>
                    <a:pt x="60" y="25"/>
                    <a:pt x="0" y="25"/>
                  </a:cubicBezTo>
                  <a:cubicBezTo>
                    <a:pt x="38" y="47"/>
                    <a:pt x="76" y="55"/>
                    <a:pt x="116" y="55"/>
                  </a:cubicBezTo>
                  <a:cubicBezTo>
                    <a:pt x="140" y="55"/>
                    <a:pt x="164" y="53"/>
                    <a:pt x="191" y="48"/>
                  </a:cubicBezTo>
                  <a:cubicBezTo>
                    <a:pt x="250" y="48"/>
                    <a:pt x="310" y="36"/>
                    <a:pt x="369"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8" name="Google Shape;1028;p18"/>
            <p:cNvSpPr/>
            <p:nvPr/>
          </p:nvSpPr>
          <p:spPr>
            <a:xfrm>
              <a:off x="3976718" y="4119535"/>
              <a:ext cx="18662" cy="10481"/>
            </a:xfrm>
            <a:custGeom>
              <a:rect b="b" l="l" r="r" t="t"/>
              <a:pathLst>
                <a:path extrusionOk="0" h="328" w="584">
                  <a:moveTo>
                    <a:pt x="192" y="32"/>
                  </a:moveTo>
                  <a:cubicBezTo>
                    <a:pt x="224" y="32"/>
                    <a:pt x="256" y="39"/>
                    <a:pt x="286" y="54"/>
                  </a:cubicBezTo>
                  <a:cubicBezTo>
                    <a:pt x="358" y="65"/>
                    <a:pt x="417" y="101"/>
                    <a:pt x="453" y="161"/>
                  </a:cubicBezTo>
                  <a:cubicBezTo>
                    <a:pt x="483" y="191"/>
                    <a:pt x="504" y="226"/>
                    <a:pt x="521" y="263"/>
                  </a:cubicBezTo>
                  <a:lnTo>
                    <a:pt x="521" y="263"/>
                  </a:lnTo>
                  <a:cubicBezTo>
                    <a:pt x="490" y="260"/>
                    <a:pt x="448" y="254"/>
                    <a:pt x="393" y="244"/>
                  </a:cubicBezTo>
                  <a:cubicBezTo>
                    <a:pt x="322" y="232"/>
                    <a:pt x="250" y="220"/>
                    <a:pt x="179" y="196"/>
                  </a:cubicBezTo>
                  <a:cubicBezTo>
                    <a:pt x="143" y="185"/>
                    <a:pt x="107" y="173"/>
                    <a:pt x="72" y="149"/>
                  </a:cubicBezTo>
                  <a:cubicBezTo>
                    <a:pt x="36" y="125"/>
                    <a:pt x="24" y="89"/>
                    <a:pt x="60" y="65"/>
                  </a:cubicBezTo>
                  <a:cubicBezTo>
                    <a:pt x="101" y="45"/>
                    <a:pt x="147" y="32"/>
                    <a:pt x="192" y="32"/>
                  </a:cubicBezTo>
                  <a:close/>
                  <a:moveTo>
                    <a:pt x="201" y="0"/>
                  </a:moveTo>
                  <a:cubicBezTo>
                    <a:pt x="145" y="0"/>
                    <a:pt x="89" y="13"/>
                    <a:pt x="36" y="42"/>
                  </a:cubicBezTo>
                  <a:cubicBezTo>
                    <a:pt x="12" y="54"/>
                    <a:pt x="0" y="89"/>
                    <a:pt x="12" y="113"/>
                  </a:cubicBezTo>
                  <a:cubicBezTo>
                    <a:pt x="12" y="137"/>
                    <a:pt x="36" y="161"/>
                    <a:pt x="60" y="173"/>
                  </a:cubicBezTo>
                  <a:cubicBezTo>
                    <a:pt x="96" y="196"/>
                    <a:pt x="131" y="220"/>
                    <a:pt x="179" y="220"/>
                  </a:cubicBezTo>
                  <a:cubicBezTo>
                    <a:pt x="238" y="244"/>
                    <a:pt x="310" y="268"/>
                    <a:pt x="381" y="268"/>
                  </a:cubicBezTo>
                  <a:cubicBezTo>
                    <a:pt x="417" y="274"/>
                    <a:pt x="453" y="277"/>
                    <a:pt x="487" y="277"/>
                  </a:cubicBezTo>
                  <a:cubicBezTo>
                    <a:pt x="500" y="277"/>
                    <a:pt x="514" y="276"/>
                    <a:pt x="527" y="275"/>
                  </a:cubicBezTo>
                  <a:lnTo>
                    <a:pt x="527" y="275"/>
                  </a:lnTo>
                  <a:cubicBezTo>
                    <a:pt x="534" y="293"/>
                    <a:pt x="541" y="310"/>
                    <a:pt x="548" y="327"/>
                  </a:cubicBezTo>
                  <a:cubicBezTo>
                    <a:pt x="548" y="306"/>
                    <a:pt x="548" y="294"/>
                    <a:pt x="548" y="273"/>
                  </a:cubicBezTo>
                  <a:lnTo>
                    <a:pt x="548" y="273"/>
                  </a:lnTo>
                  <a:cubicBezTo>
                    <a:pt x="560" y="272"/>
                    <a:pt x="572" y="270"/>
                    <a:pt x="584" y="268"/>
                  </a:cubicBezTo>
                  <a:cubicBezTo>
                    <a:pt x="584" y="268"/>
                    <a:pt x="572" y="268"/>
                    <a:pt x="547" y="266"/>
                  </a:cubicBezTo>
                  <a:lnTo>
                    <a:pt x="547" y="266"/>
                  </a:lnTo>
                  <a:cubicBezTo>
                    <a:pt x="535" y="219"/>
                    <a:pt x="512" y="184"/>
                    <a:pt x="488" y="137"/>
                  </a:cubicBezTo>
                  <a:cubicBezTo>
                    <a:pt x="418" y="50"/>
                    <a:pt x="310" y="0"/>
                    <a:pt x="20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29" name="Google Shape;1029;p18"/>
            <p:cNvSpPr/>
            <p:nvPr/>
          </p:nvSpPr>
          <p:spPr>
            <a:xfrm>
              <a:off x="3992695" y="4116276"/>
              <a:ext cx="9555" cy="12207"/>
            </a:xfrm>
            <a:custGeom>
              <a:rect b="b" l="l" r="r" t="t"/>
              <a:pathLst>
                <a:path extrusionOk="0" h="382" w="299">
                  <a:moveTo>
                    <a:pt x="227" y="1"/>
                  </a:moveTo>
                  <a:cubicBezTo>
                    <a:pt x="167" y="1"/>
                    <a:pt x="108" y="48"/>
                    <a:pt x="72" y="96"/>
                  </a:cubicBezTo>
                  <a:cubicBezTo>
                    <a:pt x="36" y="144"/>
                    <a:pt x="24" y="191"/>
                    <a:pt x="12" y="251"/>
                  </a:cubicBezTo>
                  <a:cubicBezTo>
                    <a:pt x="0" y="287"/>
                    <a:pt x="12" y="334"/>
                    <a:pt x="36" y="382"/>
                  </a:cubicBezTo>
                  <a:cubicBezTo>
                    <a:pt x="36" y="334"/>
                    <a:pt x="36" y="298"/>
                    <a:pt x="48" y="251"/>
                  </a:cubicBezTo>
                  <a:cubicBezTo>
                    <a:pt x="60" y="203"/>
                    <a:pt x="72" y="156"/>
                    <a:pt x="108" y="120"/>
                  </a:cubicBezTo>
                  <a:cubicBezTo>
                    <a:pt x="129" y="87"/>
                    <a:pt x="181" y="35"/>
                    <a:pt x="217" y="35"/>
                  </a:cubicBezTo>
                  <a:cubicBezTo>
                    <a:pt x="220" y="35"/>
                    <a:pt x="223" y="35"/>
                    <a:pt x="227" y="37"/>
                  </a:cubicBezTo>
                  <a:cubicBezTo>
                    <a:pt x="274" y="48"/>
                    <a:pt x="262" y="120"/>
                    <a:pt x="227" y="167"/>
                  </a:cubicBezTo>
                  <a:cubicBezTo>
                    <a:pt x="203" y="203"/>
                    <a:pt x="179" y="239"/>
                    <a:pt x="143" y="275"/>
                  </a:cubicBezTo>
                  <a:cubicBezTo>
                    <a:pt x="96" y="346"/>
                    <a:pt x="48" y="370"/>
                    <a:pt x="48" y="382"/>
                  </a:cubicBezTo>
                  <a:cubicBezTo>
                    <a:pt x="60" y="382"/>
                    <a:pt x="108" y="358"/>
                    <a:pt x="167" y="298"/>
                  </a:cubicBezTo>
                  <a:cubicBezTo>
                    <a:pt x="203" y="263"/>
                    <a:pt x="239" y="227"/>
                    <a:pt x="262" y="179"/>
                  </a:cubicBezTo>
                  <a:cubicBezTo>
                    <a:pt x="274" y="156"/>
                    <a:pt x="286" y="120"/>
                    <a:pt x="298" y="96"/>
                  </a:cubicBezTo>
                  <a:lnTo>
                    <a:pt x="298" y="84"/>
                  </a:lnTo>
                  <a:cubicBezTo>
                    <a:pt x="298" y="48"/>
                    <a:pt x="274" y="13"/>
                    <a:pt x="227"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0" name="Google Shape;1030;p18"/>
            <p:cNvSpPr/>
            <p:nvPr/>
          </p:nvSpPr>
          <p:spPr>
            <a:xfrm>
              <a:off x="4065361" y="4120174"/>
              <a:ext cx="34639" cy="28855"/>
            </a:xfrm>
            <a:custGeom>
              <a:rect b="b" l="l" r="r" t="t"/>
              <a:pathLst>
                <a:path extrusionOk="0" h="903" w="1084">
                  <a:moveTo>
                    <a:pt x="937" y="1"/>
                  </a:moveTo>
                  <a:cubicBezTo>
                    <a:pt x="908" y="1"/>
                    <a:pt x="882" y="4"/>
                    <a:pt x="858" y="10"/>
                  </a:cubicBezTo>
                  <a:cubicBezTo>
                    <a:pt x="667" y="22"/>
                    <a:pt x="489" y="93"/>
                    <a:pt x="334" y="212"/>
                  </a:cubicBezTo>
                  <a:cubicBezTo>
                    <a:pt x="191" y="331"/>
                    <a:pt x="84" y="498"/>
                    <a:pt x="36" y="677"/>
                  </a:cubicBezTo>
                  <a:cubicBezTo>
                    <a:pt x="12" y="724"/>
                    <a:pt x="0" y="784"/>
                    <a:pt x="0" y="843"/>
                  </a:cubicBezTo>
                  <a:cubicBezTo>
                    <a:pt x="0" y="867"/>
                    <a:pt x="0" y="879"/>
                    <a:pt x="0" y="903"/>
                  </a:cubicBezTo>
                  <a:cubicBezTo>
                    <a:pt x="12" y="831"/>
                    <a:pt x="36" y="760"/>
                    <a:pt x="60" y="688"/>
                  </a:cubicBezTo>
                  <a:cubicBezTo>
                    <a:pt x="120" y="510"/>
                    <a:pt x="227" y="355"/>
                    <a:pt x="370" y="248"/>
                  </a:cubicBezTo>
                  <a:cubicBezTo>
                    <a:pt x="501" y="129"/>
                    <a:pt x="679" y="57"/>
                    <a:pt x="858" y="34"/>
                  </a:cubicBezTo>
                  <a:lnTo>
                    <a:pt x="1084" y="34"/>
                  </a:lnTo>
                  <a:cubicBezTo>
                    <a:pt x="1060" y="22"/>
                    <a:pt x="1048" y="10"/>
                    <a:pt x="1024" y="10"/>
                  </a:cubicBezTo>
                  <a:cubicBezTo>
                    <a:pt x="995" y="4"/>
                    <a:pt x="965" y="1"/>
                    <a:pt x="937"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1" name="Google Shape;1031;p18"/>
            <p:cNvSpPr/>
            <p:nvPr/>
          </p:nvSpPr>
          <p:spPr>
            <a:xfrm>
              <a:off x="4089327" y="4080518"/>
              <a:ext cx="1566" cy="40359"/>
            </a:xfrm>
            <a:custGeom>
              <a:rect b="b" l="l" r="r" t="t"/>
              <a:pathLst>
                <a:path extrusionOk="0" h="1263" w="49">
                  <a:moveTo>
                    <a:pt x="12" y="1"/>
                  </a:moveTo>
                  <a:cubicBezTo>
                    <a:pt x="1" y="215"/>
                    <a:pt x="1" y="429"/>
                    <a:pt x="12" y="632"/>
                  </a:cubicBezTo>
                  <a:cubicBezTo>
                    <a:pt x="12" y="846"/>
                    <a:pt x="12" y="1060"/>
                    <a:pt x="36" y="1263"/>
                  </a:cubicBezTo>
                  <a:cubicBezTo>
                    <a:pt x="48" y="1060"/>
                    <a:pt x="48" y="846"/>
                    <a:pt x="36" y="632"/>
                  </a:cubicBezTo>
                  <a:cubicBezTo>
                    <a:pt x="48" y="429"/>
                    <a:pt x="36" y="215"/>
                    <a:pt x="12"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2" name="Google Shape;1032;p18"/>
            <p:cNvSpPr/>
            <p:nvPr/>
          </p:nvSpPr>
          <p:spPr>
            <a:xfrm>
              <a:off x="4023883" y="4140242"/>
              <a:ext cx="28568" cy="1694"/>
            </a:xfrm>
            <a:custGeom>
              <a:rect b="b" l="l" r="r" t="t"/>
              <a:pathLst>
                <a:path extrusionOk="0" h="53" w="894">
                  <a:moveTo>
                    <a:pt x="894" y="1"/>
                  </a:moveTo>
                  <a:cubicBezTo>
                    <a:pt x="894" y="1"/>
                    <a:pt x="691" y="13"/>
                    <a:pt x="453" y="13"/>
                  </a:cubicBezTo>
                  <a:cubicBezTo>
                    <a:pt x="286" y="13"/>
                    <a:pt x="141" y="7"/>
                    <a:pt x="62" y="7"/>
                  </a:cubicBezTo>
                  <a:cubicBezTo>
                    <a:pt x="23" y="7"/>
                    <a:pt x="1" y="9"/>
                    <a:pt x="1" y="13"/>
                  </a:cubicBezTo>
                  <a:cubicBezTo>
                    <a:pt x="108" y="40"/>
                    <a:pt x="222" y="53"/>
                    <a:pt x="337" y="53"/>
                  </a:cubicBezTo>
                  <a:cubicBezTo>
                    <a:pt x="376" y="53"/>
                    <a:pt x="414" y="51"/>
                    <a:pt x="453" y="49"/>
                  </a:cubicBezTo>
                  <a:cubicBezTo>
                    <a:pt x="596" y="49"/>
                    <a:pt x="751" y="37"/>
                    <a:pt x="894"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3" name="Google Shape;1033;p18"/>
            <p:cNvSpPr/>
            <p:nvPr/>
          </p:nvSpPr>
          <p:spPr>
            <a:xfrm>
              <a:off x="4069164" y="4140242"/>
              <a:ext cx="3068" cy="5752"/>
            </a:xfrm>
            <a:custGeom>
              <a:rect b="b" l="l" r="r" t="t"/>
              <a:pathLst>
                <a:path extrusionOk="0" h="180" w="96">
                  <a:moveTo>
                    <a:pt x="96" y="1"/>
                  </a:moveTo>
                  <a:cubicBezTo>
                    <a:pt x="84" y="1"/>
                    <a:pt x="36" y="25"/>
                    <a:pt x="12" y="72"/>
                  </a:cubicBezTo>
                  <a:cubicBezTo>
                    <a:pt x="1" y="132"/>
                    <a:pt x="12" y="179"/>
                    <a:pt x="12" y="179"/>
                  </a:cubicBezTo>
                  <a:cubicBezTo>
                    <a:pt x="24" y="179"/>
                    <a:pt x="36" y="132"/>
                    <a:pt x="60" y="96"/>
                  </a:cubicBezTo>
                  <a:cubicBezTo>
                    <a:pt x="84" y="49"/>
                    <a:pt x="96" y="1"/>
                    <a:pt x="96"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4" name="Google Shape;1034;p18"/>
            <p:cNvSpPr/>
            <p:nvPr/>
          </p:nvSpPr>
          <p:spPr>
            <a:xfrm>
              <a:off x="4075267" y="4131135"/>
              <a:ext cx="3835" cy="3930"/>
            </a:xfrm>
            <a:custGeom>
              <a:rect b="b" l="l" r="r" t="t"/>
              <a:pathLst>
                <a:path extrusionOk="0" h="123" w="120">
                  <a:moveTo>
                    <a:pt x="119" y="0"/>
                  </a:moveTo>
                  <a:cubicBezTo>
                    <a:pt x="107" y="0"/>
                    <a:pt x="83" y="12"/>
                    <a:pt x="60" y="48"/>
                  </a:cubicBezTo>
                  <a:cubicBezTo>
                    <a:pt x="24" y="83"/>
                    <a:pt x="0" y="119"/>
                    <a:pt x="12" y="119"/>
                  </a:cubicBezTo>
                  <a:cubicBezTo>
                    <a:pt x="12" y="121"/>
                    <a:pt x="13" y="122"/>
                    <a:pt x="15" y="122"/>
                  </a:cubicBezTo>
                  <a:cubicBezTo>
                    <a:pt x="25" y="122"/>
                    <a:pt x="54" y="101"/>
                    <a:pt x="83" y="72"/>
                  </a:cubicBezTo>
                  <a:cubicBezTo>
                    <a:pt x="107" y="36"/>
                    <a:pt x="119" y="0"/>
                    <a:pt x="119"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5" name="Google Shape;1035;p18"/>
            <p:cNvSpPr/>
            <p:nvPr/>
          </p:nvSpPr>
          <p:spPr>
            <a:xfrm>
              <a:off x="4083607" y="4126501"/>
              <a:ext cx="6135" cy="2748"/>
            </a:xfrm>
            <a:custGeom>
              <a:rect b="b" l="l" r="r" t="t"/>
              <a:pathLst>
                <a:path extrusionOk="0" h="86" w="192">
                  <a:moveTo>
                    <a:pt x="151" y="0"/>
                  </a:moveTo>
                  <a:cubicBezTo>
                    <a:pt x="133" y="0"/>
                    <a:pt x="109" y="4"/>
                    <a:pt x="84" y="14"/>
                  </a:cubicBezTo>
                  <a:cubicBezTo>
                    <a:pt x="25" y="26"/>
                    <a:pt x="1" y="74"/>
                    <a:pt x="13" y="86"/>
                  </a:cubicBezTo>
                  <a:cubicBezTo>
                    <a:pt x="25" y="86"/>
                    <a:pt x="49" y="74"/>
                    <a:pt x="96" y="50"/>
                  </a:cubicBezTo>
                  <a:cubicBezTo>
                    <a:pt x="144" y="14"/>
                    <a:pt x="191" y="14"/>
                    <a:pt x="191" y="14"/>
                  </a:cubicBezTo>
                  <a:cubicBezTo>
                    <a:pt x="191" y="7"/>
                    <a:pt x="176" y="0"/>
                    <a:pt x="15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6" name="Google Shape;1036;p18"/>
            <p:cNvSpPr/>
            <p:nvPr/>
          </p:nvSpPr>
          <p:spPr>
            <a:xfrm>
              <a:off x="4093897" y="4124744"/>
              <a:ext cx="3068" cy="1758"/>
            </a:xfrm>
            <a:custGeom>
              <a:rect b="b" l="l" r="r" t="t"/>
              <a:pathLst>
                <a:path extrusionOk="0" h="55" w="96">
                  <a:moveTo>
                    <a:pt x="79" y="1"/>
                  </a:moveTo>
                  <a:cubicBezTo>
                    <a:pt x="69" y="1"/>
                    <a:pt x="54" y="4"/>
                    <a:pt x="36" y="10"/>
                  </a:cubicBezTo>
                  <a:cubicBezTo>
                    <a:pt x="12" y="22"/>
                    <a:pt x="0" y="33"/>
                    <a:pt x="0" y="45"/>
                  </a:cubicBezTo>
                  <a:cubicBezTo>
                    <a:pt x="0" y="51"/>
                    <a:pt x="9" y="54"/>
                    <a:pt x="21" y="54"/>
                  </a:cubicBezTo>
                  <a:cubicBezTo>
                    <a:pt x="33" y="54"/>
                    <a:pt x="48" y="51"/>
                    <a:pt x="60" y="45"/>
                  </a:cubicBezTo>
                  <a:cubicBezTo>
                    <a:pt x="84" y="33"/>
                    <a:pt x="96" y="22"/>
                    <a:pt x="96" y="10"/>
                  </a:cubicBezTo>
                  <a:cubicBezTo>
                    <a:pt x="96" y="4"/>
                    <a:pt x="90" y="1"/>
                    <a:pt x="79"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7" name="Google Shape;1037;p18"/>
            <p:cNvSpPr/>
            <p:nvPr/>
          </p:nvSpPr>
          <p:spPr>
            <a:xfrm>
              <a:off x="4001834" y="4105251"/>
              <a:ext cx="98933" cy="12207"/>
            </a:xfrm>
            <a:custGeom>
              <a:rect b="b" l="l" r="r" t="t"/>
              <a:pathLst>
                <a:path extrusionOk="0" h="382" w="3096">
                  <a:moveTo>
                    <a:pt x="3084" y="1"/>
                  </a:moveTo>
                  <a:lnTo>
                    <a:pt x="0" y="12"/>
                  </a:lnTo>
                  <a:lnTo>
                    <a:pt x="0" y="382"/>
                  </a:lnTo>
                  <a:lnTo>
                    <a:pt x="3096" y="382"/>
                  </a:lnTo>
                  <a:lnTo>
                    <a:pt x="3084" y="1"/>
                  </a:lnTo>
                  <a:close/>
                </a:path>
              </a:pathLst>
            </a:custGeom>
            <a:solidFill>
              <a:srgbClr val="00000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8" name="Google Shape;1038;p18"/>
            <p:cNvSpPr/>
            <p:nvPr/>
          </p:nvSpPr>
          <p:spPr>
            <a:xfrm>
              <a:off x="3914310" y="3180346"/>
              <a:ext cx="329520" cy="198632"/>
            </a:xfrm>
            <a:custGeom>
              <a:rect b="b" l="l" r="r" t="t"/>
              <a:pathLst>
                <a:path extrusionOk="0" h="6216" w="10312">
                  <a:moveTo>
                    <a:pt x="7728" y="0"/>
                  </a:moveTo>
                  <a:lnTo>
                    <a:pt x="6240" y="3799"/>
                  </a:lnTo>
                  <a:lnTo>
                    <a:pt x="1" y="4692"/>
                  </a:lnTo>
                  <a:lnTo>
                    <a:pt x="1" y="6216"/>
                  </a:lnTo>
                  <a:lnTo>
                    <a:pt x="6811" y="6216"/>
                  </a:lnTo>
                  <a:cubicBezTo>
                    <a:pt x="7871" y="6216"/>
                    <a:pt x="8752" y="6049"/>
                    <a:pt x="9085" y="5049"/>
                  </a:cubicBezTo>
                  <a:lnTo>
                    <a:pt x="10312" y="1346"/>
                  </a:lnTo>
                  <a:lnTo>
                    <a:pt x="7728" y="0"/>
                  </a:lnTo>
                  <a:close/>
                </a:path>
              </a:pathLst>
            </a:custGeom>
            <a:solidFill>
              <a:srgbClr val="B5867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39" name="Google Shape;1039;p18"/>
            <p:cNvSpPr/>
            <p:nvPr/>
          </p:nvSpPr>
          <p:spPr>
            <a:xfrm>
              <a:off x="3778884" y="3276946"/>
              <a:ext cx="135457" cy="102032"/>
            </a:xfrm>
            <a:custGeom>
              <a:rect b="b" l="l" r="r" t="t"/>
              <a:pathLst>
                <a:path extrusionOk="0" h="3193" w="4239">
                  <a:moveTo>
                    <a:pt x="2235" y="0"/>
                  </a:moveTo>
                  <a:cubicBezTo>
                    <a:pt x="2232" y="0"/>
                    <a:pt x="2229" y="1"/>
                    <a:pt x="2227" y="2"/>
                  </a:cubicBezTo>
                  <a:cubicBezTo>
                    <a:pt x="2084" y="37"/>
                    <a:pt x="2048" y="371"/>
                    <a:pt x="2286" y="895"/>
                  </a:cubicBezTo>
                  <a:lnTo>
                    <a:pt x="1560" y="692"/>
                  </a:lnTo>
                  <a:cubicBezTo>
                    <a:pt x="1560" y="692"/>
                    <a:pt x="0" y="1407"/>
                    <a:pt x="72" y="1514"/>
                  </a:cubicBezTo>
                  <a:cubicBezTo>
                    <a:pt x="126" y="1649"/>
                    <a:pt x="262" y="1730"/>
                    <a:pt x="408" y="1730"/>
                  </a:cubicBezTo>
                  <a:cubicBezTo>
                    <a:pt x="454" y="1730"/>
                    <a:pt x="502" y="1722"/>
                    <a:pt x="548" y="1704"/>
                  </a:cubicBezTo>
                  <a:cubicBezTo>
                    <a:pt x="572" y="1692"/>
                    <a:pt x="583" y="1680"/>
                    <a:pt x="607" y="1669"/>
                  </a:cubicBezTo>
                  <a:cubicBezTo>
                    <a:pt x="953" y="1490"/>
                    <a:pt x="1393" y="1288"/>
                    <a:pt x="1393" y="1288"/>
                  </a:cubicBezTo>
                  <a:lnTo>
                    <a:pt x="2238" y="1526"/>
                  </a:lnTo>
                  <a:lnTo>
                    <a:pt x="1155" y="1669"/>
                  </a:lnTo>
                  <a:lnTo>
                    <a:pt x="119" y="2597"/>
                  </a:lnTo>
                  <a:cubicBezTo>
                    <a:pt x="212" y="2661"/>
                    <a:pt x="320" y="2694"/>
                    <a:pt x="426" y="2694"/>
                  </a:cubicBezTo>
                  <a:cubicBezTo>
                    <a:pt x="537" y="2694"/>
                    <a:pt x="647" y="2658"/>
                    <a:pt x="738" y="2585"/>
                  </a:cubicBezTo>
                  <a:lnTo>
                    <a:pt x="3417" y="3145"/>
                  </a:lnTo>
                  <a:lnTo>
                    <a:pt x="4239" y="3193"/>
                  </a:lnTo>
                  <a:lnTo>
                    <a:pt x="4239" y="1657"/>
                  </a:lnTo>
                  <a:lnTo>
                    <a:pt x="3489" y="1335"/>
                  </a:lnTo>
                  <a:lnTo>
                    <a:pt x="2941" y="1085"/>
                  </a:lnTo>
                  <a:cubicBezTo>
                    <a:pt x="2941" y="1085"/>
                    <a:pt x="2381" y="0"/>
                    <a:pt x="2235" y="0"/>
                  </a:cubicBezTo>
                  <a:close/>
                </a:path>
              </a:pathLst>
            </a:custGeom>
            <a:solidFill>
              <a:srgbClr val="B58676"/>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0" name="Google Shape;1040;p18"/>
            <p:cNvSpPr/>
            <p:nvPr/>
          </p:nvSpPr>
          <p:spPr>
            <a:xfrm>
              <a:off x="3802851" y="3341942"/>
              <a:ext cx="45664" cy="17256"/>
            </a:xfrm>
            <a:custGeom>
              <a:rect b="b" l="l" r="r" t="t"/>
              <a:pathLst>
                <a:path extrusionOk="0" h="540" w="1429">
                  <a:moveTo>
                    <a:pt x="1293" y="1"/>
                  </a:moveTo>
                  <a:cubicBezTo>
                    <a:pt x="1073" y="1"/>
                    <a:pt x="848" y="24"/>
                    <a:pt x="631" y="63"/>
                  </a:cubicBezTo>
                  <a:cubicBezTo>
                    <a:pt x="512" y="63"/>
                    <a:pt x="405" y="99"/>
                    <a:pt x="310" y="146"/>
                  </a:cubicBezTo>
                  <a:cubicBezTo>
                    <a:pt x="238" y="194"/>
                    <a:pt x="167" y="254"/>
                    <a:pt x="107" y="325"/>
                  </a:cubicBezTo>
                  <a:cubicBezTo>
                    <a:pt x="60" y="385"/>
                    <a:pt x="24" y="456"/>
                    <a:pt x="0" y="539"/>
                  </a:cubicBezTo>
                  <a:cubicBezTo>
                    <a:pt x="12" y="539"/>
                    <a:pt x="60" y="468"/>
                    <a:pt x="155" y="361"/>
                  </a:cubicBezTo>
                  <a:cubicBezTo>
                    <a:pt x="214" y="301"/>
                    <a:pt x="286" y="254"/>
                    <a:pt x="357" y="218"/>
                  </a:cubicBezTo>
                  <a:cubicBezTo>
                    <a:pt x="441" y="170"/>
                    <a:pt x="536" y="146"/>
                    <a:pt x="643" y="135"/>
                  </a:cubicBezTo>
                  <a:cubicBezTo>
                    <a:pt x="905" y="123"/>
                    <a:pt x="1179" y="75"/>
                    <a:pt x="1429" y="4"/>
                  </a:cubicBezTo>
                  <a:cubicBezTo>
                    <a:pt x="1384" y="2"/>
                    <a:pt x="1339" y="1"/>
                    <a:pt x="1293" y="1"/>
                  </a:cubicBezTo>
                  <a:close/>
                </a:path>
              </a:pathLst>
            </a:custGeom>
            <a:solidFill>
              <a:srgbClr val="A9665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1" name="Google Shape;1041;p18"/>
            <p:cNvSpPr/>
            <p:nvPr/>
          </p:nvSpPr>
          <p:spPr>
            <a:xfrm>
              <a:off x="3815761" y="3355843"/>
              <a:ext cx="28568" cy="6774"/>
            </a:xfrm>
            <a:custGeom>
              <a:rect b="b" l="l" r="r" t="t"/>
              <a:pathLst>
                <a:path extrusionOk="0" h="212" w="894">
                  <a:moveTo>
                    <a:pt x="601" y="1"/>
                  </a:moveTo>
                  <a:cubicBezTo>
                    <a:pt x="541" y="1"/>
                    <a:pt x="480" y="8"/>
                    <a:pt x="418" y="21"/>
                  </a:cubicBezTo>
                  <a:cubicBezTo>
                    <a:pt x="311" y="21"/>
                    <a:pt x="191" y="45"/>
                    <a:pt x="84" y="81"/>
                  </a:cubicBezTo>
                  <a:cubicBezTo>
                    <a:pt x="49" y="104"/>
                    <a:pt x="25" y="128"/>
                    <a:pt x="1" y="164"/>
                  </a:cubicBezTo>
                  <a:cubicBezTo>
                    <a:pt x="1" y="200"/>
                    <a:pt x="13" y="212"/>
                    <a:pt x="13" y="212"/>
                  </a:cubicBezTo>
                  <a:cubicBezTo>
                    <a:pt x="25" y="212"/>
                    <a:pt x="37" y="152"/>
                    <a:pt x="108" y="140"/>
                  </a:cubicBezTo>
                  <a:cubicBezTo>
                    <a:pt x="180" y="128"/>
                    <a:pt x="299" y="116"/>
                    <a:pt x="430" y="104"/>
                  </a:cubicBezTo>
                  <a:cubicBezTo>
                    <a:pt x="584" y="92"/>
                    <a:pt x="739" y="81"/>
                    <a:pt x="894" y="57"/>
                  </a:cubicBezTo>
                  <a:cubicBezTo>
                    <a:pt x="797" y="20"/>
                    <a:pt x="700" y="1"/>
                    <a:pt x="601" y="1"/>
                  </a:cubicBezTo>
                  <a:close/>
                </a:path>
              </a:pathLst>
            </a:custGeom>
            <a:solidFill>
              <a:srgbClr val="A9665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2" name="Google Shape;1042;p18"/>
            <p:cNvSpPr/>
            <p:nvPr/>
          </p:nvSpPr>
          <p:spPr>
            <a:xfrm>
              <a:off x="4139177" y="2957779"/>
              <a:ext cx="436409" cy="510225"/>
            </a:xfrm>
            <a:custGeom>
              <a:rect b="b" l="l" r="r" t="t"/>
              <a:pathLst>
                <a:path extrusionOk="0" h="15967" w="13657">
                  <a:moveTo>
                    <a:pt x="8370" y="0"/>
                  </a:moveTo>
                  <a:cubicBezTo>
                    <a:pt x="7299" y="12"/>
                    <a:pt x="6239" y="119"/>
                    <a:pt x="5180" y="310"/>
                  </a:cubicBezTo>
                  <a:cubicBezTo>
                    <a:pt x="3620" y="572"/>
                    <a:pt x="2310" y="1631"/>
                    <a:pt x="1727" y="3096"/>
                  </a:cubicBezTo>
                  <a:cubicBezTo>
                    <a:pt x="667" y="5739"/>
                    <a:pt x="119" y="7394"/>
                    <a:pt x="0" y="7763"/>
                  </a:cubicBezTo>
                  <a:lnTo>
                    <a:pt x="3334" y="9287"/>
                  </a:lnTo>
                  <a:lnTo>
                    <a:pt x="3858" y="7501"/>
                  </a:lnTo>
                  <a:lnTo>
                    <a:pt x="3560" y="15967"/>
                  </a:lnTo>
                  <a:lnTo>
                    <a:pt x="13145" y="15633"/>
                  </a:lnTo>
                  <a:lnTo>
                    <a:pt x="13383" y="9894"/>
                  </a:lnTo>
                  <a:cubicBezTo>
                    <a:pt x="13383" y="6894"/>
                    <a:pt x="13657" y="4418"/>
                    <a:pt x="13371" y="3025"/>
                  </a:cubicBezTo>
                  <a:cubicBezTo>
                    <a:pt x="13002" y="1191"/>
                    <a:pt x="10252" y="24"/>
                    <a:pt x="8370" y="0"/>
                  </a:cubicBezTo>
                  <a:close/>
                </a:path>
              </a:pathLst>
            </a:custGeom>
            <a:solidFill>
              <a:srgbClr val="F0672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3" name="Google Shape;1043;p18"/>
            <p:cNvSpPr/>
            <p:nvPr/>
          </p:nvSpPr>
          <p:spPr>
            <a:xfrm>
              <a:off x="4339279" y="3228278"/>
              <a:ext cx="227168" cy="253435"/>
            </a:xfrm>
            <a:custGeom>
              <a:rect b="b" l="l" r="r" t="t"/>
              <a:pathLst>
                <a:path extrusionOk="0" h="7931" w="7109">
                  <a:moveTo>
                    <a:pt x="2791" y="1"/>
                  </a:moveTo>
                  <a:cubicBezTo>
                    <a:pt x="2310" y="1"/>
                    <a:pt x="1839" y="70"/>
                    <a:pt x="1465" y="358"/>
                  </a:cubicBezTo>
                  <a:cubicBezTo>
                    <a:pt x="1013" y="703"/>
                    <a:pt x="834" y="1298"/>
                    <a:pt x="703" y="1858"/>
                  </a:cubicBezTo>
                  <a:cubicBezTo>
                    <a:pt x="203" y="3977"/>
                    <a:pt x="108" y="5406"/>
                    <a:pt x="1" y="7585"/>
                  </a:cubicBezTo>
                  <a:lnTo>
                    <a:pt x="5764" y="7930"/>
                  </a:lnTo>
                  <a:lnTo>
                    <a:pt x="7109" y="108"/>
                  </a:lnTo>
                  <a:lnTo>
                    <a:pt x="7109" y="108"/>
                  </a:lnTo>
                  <a:cubicBezTo>
                    <a:pt x="6737" y="184"/>
                    <a:pt x="6362" y="211"/>
                    <a:pt x="5985" y="211"/>
                  </a:cubicBezTo>
                  <a:cubicBezTo>
                    <a:pt x="5178" y="211"/>
                    <a:pt x="4361" y="85"/>
                    <a:pt x="3549" y="36"/>
                  </a:cubicBezTo>
                  <a:cubicBezTo>
                    <a:pt x="3302" y="20"/>
                    <a:pt x="3045" y="1"/>
                    <a:pt x="2791" y="1"/>
                  </a:cubicBezTo>
                  <a:close/>
                </a:path>
              </a:pathLst>
            </a:custGeom>
            <a:solidFill>
              <a:srgbClr val="000000">
                <a:alpha val="30980"/>
              </a:srgbClr>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4" name="Google Shape;1044;p18"/>
            <p:cNvSpPr/>
            <p:nvPr/>
          </p:nvSpPr>
          <p:spPr>
            <a:xfrm>
              <a:off x="4254439" y="2998490"/>
              <a:ext cx="39624" cy="196715"/>
            </a:xfrm>
            <a:custGeom>
              <a:rect b="b" l="l" r="r" t="t"/>
              <a:pathLst>
                <a:path extrusionOk="0" h="6156" w="1240">
                  <a:moveTo>
                    <a:pt x="1" y="0"/>
                  </a:moveTo>
                  <a:cubicBezTo>
                    <a:pt x="1" y="0"/>
                    <a:pt x="96" y="12"/>
                    <a:pt x="263" y="84"/>
                  </a:cubicBezTo>
                  <a:cubicBezTo>
                    <a:pt x="477" y="179"/>
                    <a:pt x="668" y="334"/>
                    <a:pt x="811" y="524"/>
                  </a:cubicBezTo>
                  <a:cubicBezTo>
                    <a:pt x="1013" y="822"/>
                    <a:pt x="1132" y="1167"/>
                    <a:pt x="1144" y="1524"/>
                  </a:cubicBezTo>
                  <a:cubicBezTo>
                    <a:pt x="1156" y="1965"/>
                    <a:pt x="1120" y="2405"/>
                    <a:pt x="1037" y="2834"/>
                  </a:cubicBezTo>
                  <a:cubicBezTo>
                    <a:pt x="906" y="3632"/>
                    <a:pt x="727" y="4418"/>
                    <a:pt x="501" y="5191"/>
                  </a:cubicBezTo>
                  <a:cubicBezTo>
                    <a:pt x="430" y="5477"/>
                    <a:pt x="358" y="5715"/>
                    <a:pt x="310" y="5894"/>
                  </a:cubicBezTo>
                  <a:cubicBezTo>
                    <a:pt x="287" y="5977"/>
                    <a:pt x="263" y="6072"/>
                    <a:pt x="251" y="6156"/>
                  </a:cubicBezTo>
                  <a:cubicBezTo>
                    <a:pt x="287" y="6072"/>
                    <a:pt x="322" y="5989"/>
                    <a:pt x="346" y="5906"/>
                  </a:cubicBezTo>
                  <a:cubicBezTo>
                    <a:pt x="394" y="5739"/>
                    <a:pt x="477" y="5501"/>
                    <a:pt x="560" y="5203"/>
                  </a:cubicBezTo>
                  <a:cubicBezTo>
                    <a:pt x="799" y="4429"/>
                    <a:pt x="989" y="3644"/>
                    <a:pt x="1120" y="2846"/>
                  </a:cubicBezTo>
                  <a:cubicBezTo>
                    <a:pt x="1203" y="2417"/>
                    <a:pt x="1239" y="1965"/>
                    <a:pt x="1215" y="1524"/>
                  </a:cubicBezTo>
                  <a:cubicBezTo>
                    <a:pt x="1203" y="1143"/>
                    <a:pt x="1072" y="786"/>
                    <a:pt x="858" y="488"/>
                  </a:cubicBezTo>
                  <a:cubicBezTo>
                    <a:pt x="703" y="286"/>
                    <a:pt x="501" y="131"/>
                    <a:pt x="275" y="48"/>
                  </a:cubicBezTo>
                  <a:cubicBezTo>
                    <a:pt x="203" y="24"/>
                    <a:pt x="144" y="12"/>
                    <a:pt x="72"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5" name="Google Shape;1045;p18"/>
            <p:cNvSpPr/>
            <p:nvPr/>
          </p:nvSpPr>
          <p:spPr>
            <a:xfrm>
              <a:off x="4142213" y="3191754"/>
              <a:ext cx="107688" cy="48348"/>
            </a:xfrm>
            <a:custGeom>
              <a:rect b="b" l="l" r="r" t="t"/>
              <a:pathLst>
                <a:path extrusionOk="0" h="1513" w="3370">
                  <a:moveTo>
                    <a:pt x="1" y="1"/>
                  </a:moveTo>
                  <a:cubicBezTo>
                    <a:pt x="155" y="96"/>
                    <a:pt x="310" y="191"/>
                    <a:pt x="477" y="263"/>
                  </a:cubicBezTo>
                  <a:cubicBezTo>
                    <a:pt x="774" y="417"/>
                    <a:pt x="1191" y="620"/>
                    <a:pt x="1656" y="834"/>
                  </a:cubicBezTo>
                  <a:cubicBezTo>
                    <a:pt x="2120" y="1048"/>
                    <a:pt x="2548" y="1215"/>
                    <a:pt x="2858" y="1334"/>
                  </a:cubicBezTo>
                  <a:cubicBezTo>
                    <a:pt x="3025" y="1417"/>
                    <a:pt x="3191" y="1465"/>
                    <a:pt x="3370" y="1513"/>
                  </a:cubicBezTo>
                  <a:cubicBezTo>
                    <a:pt x="3215" y="1429"/>
                    <a:pt x="3049" y="1346"/>
                    <a:pt x="2882" y="1287"/>
                  </a:cubicBezTo>
                  <a:cubicBezTo>
                    <a:pt x="2572" y="1156"/>
                    <a:pt x="2144" y="965"/>
                    <a:pt x="1691" y="763"/>
                  </a:cubicBezTo>
                  <a:cubicBezTo>
                    <a:pt x="1227" y="548"/>
                    <a:pt x="798" y="346"/>
                    <a:pt x="501" y="215"/>
                  </a:cubicBezTo>
                  <a:cubicBezTo>
                    <a:pt x="346" y="132"/>
                    <a:pt x="179" y="60"/>
                    <a:pt x="1"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6" name="Google Shape;1046;p18"/>
            <p:cNvSpPr/>
            <p:nvPr/>
          </p:nvSpPr>
          <p:spPr>
            <a:xfrm>
              <a:off x="4021615" y="3481681"/>
              <a:ext cx="417013" cy="604205"/>
            </a:xfrm>
            <a:custGeom>
              <a:rect b="b" l="l" r="r" t="t"/>
              <a:pathLst>
                <a:path extrusionOk="0" h="18908" w="13050">
                  <a:moveTo>
                    <a:pt x="2251" y="0"/>
                  </a:moveTo>
                  <a:cubicBezTo>
                    <a:pt x="619" y="893"/>
                    <a:pt x="0" y="2929"/>
                    <a:pt x="858" y="4572"/>
                  </a:cubicBezTo>
                  <a:lnTo>
                    <a:pt x="9204" y="18907"/>
                  </a:lnTo>
                  <a:lnTo>
                    <a:pt x="13050" y="16574"/>
                  </a:lnTo>
                  <a:lnTo>
                    <a:pt x="6573" y="3644"/>
                  </a:lnTo>
                  <a:lnTo>
                    <a:pt x="11264" y="584"/>
                  </a:lnTo>
                  <a:lnTo>
                    <a:pt x="2251" y="0"/>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7" name="Google Shape;1047;p18"/>
            <p:cNvSpPr/>
            <p:nvPr/>
          </p:nvSpPr>
          <p:spPr>
            <a:xfrm>
              <a:off x="3945881" y="3459217"/>
              <a:ext cx="472199" cy="646450"/>
            </a:xfrm>
            <a:custGeom>
              <a:rect b="b" l="l" r="r" t="t"/>
              <a:pathLst>
                <a:path extrusionOk="0" h="20230" w="14777">
                  <a:moveTo>
                    <a:pt x="14777" y="1"/>
                  </a:moveTo>
                  <a:lnTo>
                    <a:pt x="3323" y="406"/>
                  </a:lnTo>
                  <a:cubicBezTo>
                    <a:pt x="1465" y="477"/>
                    <a:pt x="1" y="2013"/>
                    <a:pt x="37" y="3870"/>
                  </a:cubicBezTo>
                  <a:lnTo>
                    <a:pt x="513" y="20229"/>
                  </a:lnTo>
                  <a:lnTo>
                    <a:pt x="5323" y="20229"/>
                  </a:lnTo>
                  <a:lnTo>
                    <a:pt x="5168" y="4763"/>
                  </a:lnTo>
                  <a:lnTo>
                    <a:pt x="14777" y="4513"/>
                  </a:lnTo>
                  <a:lnTo>
                    <a:pt x="14777" y="1"/>
                  </a:ln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8" name="Google Shape;1048;p18"/>
            <p:cNvSpPr/>
            <p:nvPr/>
          </p:nvSpPr>
          <p:spPr>
            <a:xfrm>
              <a:off x="4110641" y="3628898"/>
              <a:ext cx="5720" cy="476385"/>
            </a:xfrm>
            <a:custGeom>
              <a:rect b="b" l="l" r="r" t="t"/>
              <a:pathLst>
                <a:path extrusionOk="0" h="14908" w="179">
                  <a:moveTo>
                    <a:pt x="12" y="1"/>
                  </a:moveTo>
                  <a:cubicBezTo>
                    <a:pt x="0" y="49"/>
                    <a:pt x="12" y="96"/>
                    <a:pt x="12" y="144"/>
                  </a:cubicBezTo>
                  <a:lnTo>
                    <a:pt x="12" y="584"/>
                  </a:lnTo>
                  <a:lnTo>
                    <a:pt x="12" y="2180"/>
                  </a:lnTo>
                  <a:cubicBezTo>
                    <a:pt x="24" y="3537"/>
                    <a:pt x="36" y="5394"/>
                    <a:pt x="48" y="7454"/>
                  </a:cubicBezTo>
                  <a:cubicBezTo>
                    <a:pt x="60" y="9514"/>
                    <a:pt x="72" y="11371"/>
                    <a:pt x="107" y="12717"/>
                  </a:cubicBezTo>
                  <a:cubicBezTo>
                    <a:pt x="119" y="13395"/>
                    <a:pt x="131" y="13943"/>
                    <a:pt x="143" y="14312"/>
                  </a:cubicBezTo>
                  <a:cubicBezTo>
                    <a:pt x="155" y="14503"/>
                    <a:pt x="167" y="14646"/>
                    <a:pt x="167" y="14753"/>
                  </a:cubicBezTo>
                  <a:cubicBezTo>
                    <a:pt x="167" y="14800"/>
                    <a:pt x="167" y="14848"/>
                    <a:pt x="179" y="14908"/>
                  </a:cubicBezTo>
                  <a:cubicBezTo>
                    <a:pt x="179" y="14848"/>
                    <a:pt x="179" y="14800"/>
                    <a:pt x="179" y="14753"/>
                  </a:cubicBezTo>
                  <a:lnTo>
                    <a:pt x="179" y="14312"/>
                  </a:lnTo>
                  <a:cubicBezTo>
                    <a:pt x="167" y="13931"/>
                    <a:pt x="167" y="13384"/>
                    <a:pt x="167" y="12717"/>
                  </a:cubicBezTo>
                  <a:cubicBezTo>
                    <a:pt x="167" y="11359"/>
                    <a:pt x="155" y="9502"/>
                    <a:pt x="143" y="7454"/>
                  </a:cubicBezTo>
                  <a:cubicBezTo>
                    <a:pt x="131" y="5394"/>
                    <a:pt x="107" y="3525"/>
                    <a:pt x="84" y="2180"/>
                  </a:cubicBezTo>
                  <a:cubicBezTo>
                    <a:pt x="72" y="1501"/>
                    <a:pt x="60" y="965"/>
                    <a:pt x="36" y="584"/>
                  </a:cubicBezTo>
                  <a:cubicBezTo>
                    <a:pt x="24" y="406"/>
                    <a:pt x="24" y="263"/>
                    <a:pt x="24" y="156"/>
                  </a:cubicBezTo>
                  <a:cubicBezTo>
                    <a:pt x="24" y="96"/>
                    <a:pt x="12" y="49"/>
                    <a:pt x="12"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49" name="Google Shape;1049;p18"/>
            <p:cNvSpPr/>
            <p:nvPr/>
          </p:nvSpPr>
          <p:spPr>
            <a:xfrm>
              <a:off x="4108341" y="3127460"/>
              <a:ext cx="549434" cy="522400"/>
            </a:xfrm>
            <a:custGeom>
              <a:rect b="b" l="l" r="r" t="t"/>
              <a:pathLst>
                <a:path extrusionOk="0" h="16348" w="17194">
                  <a:moveTo>
                    <a:pt x="11193" y="1"/>
                  </a:moveTo>
                  <a:cubicBezTo>
                    <a:pt x="9800" y="1"/>
                    <a:pt x="8669" y="1132"/>
                    <a:pt x="8669" y="2525"/>
                  </a:cubicBezTo>
                  <a:lnTo>
                    <a:pt x="8669" y="14609"/>
                  </a:lnTo>
                  <a:lnTo>
                    <a:pt x="1751" y="14609"/>
                  </a:lnTo>
                  <a:cubicBezTo>
                    <a:pt x="787" y="14609"/>
                    <a:pt x="1" y="15383"/>
                    <a:pt x="1" y="16348"/>
                  </a:cubicBezTo>
                  <a:lnTo>
                    <a:pt x="15812" y="16348"/>
                  </a:lnTo>
                  <a:cubicBezTo>
                    <a:pt x="16586" y="16324"/>
                    <a:pt x="17194" y="15681"/>
                    <a:pt x="17194" y="14907"/>
                  </a:cubicBezTo>
                  <a:lnTo>
                    <a:pt x="17194" y="2525"/>
                  </a:lnTo>
                  <a:cubicBezTo>
                    <a:pt x="17194" y="1132"/>
                    <a:pt x="16062" y="1"/>
                    <a:pt x="14669" y="1"/>
                  </a:cubicBez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50" name="Google Shape;1050;p18"/>
            <p:cNvSpPr/>
            <p:nvPr/>
          </p:nvSpPr>
          <p:spPr>
            <a:xfrm>
              <a:off x="4415780" y="3140018"/>
              <a:ext cx="3451" cy="507190"/>
            </a:xfrm>
            <a:custGeom>
              <a:rect b="b" l="l" r="r" t="t"/>
              <a:pathLst>
                <a:path extrusionOk="0" h="15872" w="108">
                  <a:moveTo>
                    <a:pt x="48" y="0"/>
                  </a:moveTo>
                  <a:cubicBezTo>
                    <a:pt x="24" y="0"/>
                    <a:pt x="0" y="3560"/>
                    <a:pt x="0" y="7942"/>
                  </a:cubicBezTo>
                  <a:cubicBezTo>
                    <a:pt x="0" y="12323"/>
                    <a:pt x="24" y="15871"/>
                    <a:pt x="48" y="15871"/>
                  </a:cubicBezTo>
                  <a:cubicBezTo>
                    <a:pt x="83" y="15871"/>
                    <a:pt x="107" y="12323"/>
                    <a:pt x="107" y="7942"/>
                  </a:cubicBezTo>
                  <a:cubicBezTo>
                    <a:pt x="107" y="3560"/>
                    <a:pt x="83" y="0"/>
                    <a:pt x="48"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1051" name="Google Shape;1051;p18"/>
            <p:cNvSpPr/>
            <p:nvPr/>
          </p:nvSpPr>
          <p:spPr>
            <a:xfrm>
              <a:off x="4230856" y="3650595"/>
              <a:ext cx="320764" cy="501853"/>
            </a:xfrm>
            <a:custGeom>
              <a:rect b="b" l="l" r="r" t="t"/>
              <a:pathLst>
                <a:path extrusionOk="0" h="15705" w="10038">
                  <a:moveTo>
                    <a:pt x="4275" y="1"/>
                  </a:moveTo>
                  <a:lnTo>
                    <a:pt x="4275" y="12681"/>
                  </a:lnTo>
                  <a:cubicBezTo>
                    <a:pt x="3584" y="14026"/>
                    <a:pt x="1965" y="14943"/>
                    <a:pt x="1" y="15705"/>
                  </a:cubicBezTo>
                  <a:lnTo>
                    <a:pt x="10038" y="15705"/>
                  </a:lnTo>
                  <a:cubicBezTo>
                    <a:pt x="8014" y="14871"/>
                    <a:pt x="6156" y="14240"/>
                    <a:pt x="5406" y="12681"/>
                  </a:cubicBezTo>
                  <a:lnTo>
                    <a:pt x="5406" y="1"/>
                  </a:lnTo>
                  <a:close/>
                </a:path>
              </a:pathLst>
            </a:custGeom>
            <a:solidFill>
              <a:srgbClr val="23418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sp>
        <p:nvSpPr>
          <p:cNvPr id="1052" name="Google Shape;1052;p18"/>
          <p:cNvSpPr txBox="1"/>
          <p:nvPr>
            <p:ph idx="12" type="sldNum"/>
          </p:nvPr>
        </p:nvSpPr>
        <p:spPr>
          <a:xfrm>
            <a:off x="6355586" y="4733822"/>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2">
                                            <p:txEl>
                                              <p:pRg end="9" st="9"/>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8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6" name="Shape 1056"/>
        <p:cNvGrpSpPr/>
        <p:nvPr/>
      </p:nvGrpSpPr>
      <p:grpSpPr>
        <a:xfrm>
          <a:off x="0" y="0"/>
          <a:ext cx="0" cy="0"/>
          <a:chOff x="0" y="0"/>
          <a:chExt cx="0" cy="0"/>
        </a:xfrm>
      </p:grpSpPr>
      <p:sp>
        <p:nvSpPr>
          <p:cNvPr id="1057" name="Google Shape;1057;p19"/>
          <p:cNvSpPr/>
          <p:nvPr/>
        </p:nvSpPr>
        <p:spPr>
          <a:xfrm>
            <a:off x="7520" y="4298857"/>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58" name="Google Shape;1058;p19"/>
          <p:cNvSpPr/>
          <p:nvPr/>
        </p:nvSpPr>
        <p:spPr>
          <a:xfrm flipH="1" rot="-4784428">
            <a:off x="308378" y="4511860"/>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59" name="Google Shape;1059;p19"/>
          <p:cNvSpPr txBox="1"/>
          <p:nvPr>
            <p:ph idx="12" type="sldNum"/>
          </p:nvPr>
        </p:nvSpPr>
        <p:spPr>
          <a:xfrm>
            <a:off x="6830543" y="4771963"/>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id="1060" name="Google Shape;1060;p19"/>
          <p:cNvSpPr txBox="1"/>
          <p:nvPr/>
        </p:nvSpPr>
        <p:spPr>
          <a:xfrm>
            <a:off x="2426900" y="162539"/>
            <a:ext cx="414573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800">
                <a:solidFill>
                  <a:srgbClr val="1C1847"/>
                </a:solidFill>
                <a:latin typeface="Arial"/>
                <a:ea typeface="Arial"/>
                <a:cs typeface="Arial"/>
                <a:sym typeface="Arial"/>
              </a:rPr>
              <a:t>CONCLUSION</a:t>
            </a:r>
            <a:endParaRPr/>
          </a:p>
        </p:txBody>
      </p:sp>
      <p:cxnSp>
        <p:nvCxnSpPr>
          <p:cNvPr id="1061" name="Google Shape;1061;p19"/>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1062" name="Google Shape;1062;p19"/>
          <p:cNvSpPr txBox="1"/>
          <p:nvPr/>
        </p:nvSpPr>
        <p:spPr>
          <a:xfrm>
            <a:off x="354826" y="841650"/>
            <a:ext cx="4200435" cy="2308324"/>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840"/>
              <a:buFont typeface="Arial"/>
              <a:buChar char="▶"/>
            </a:pPr>
            <a:r>
              <a:rPr b="1" lang="fr-FR" sz="1200">
                <a:solidFill>
                  <a:srgbClr val="548C2F"/>
                </a:solidFill>
                <a:latin typeface="Arial"/>
                <a:ea typeface="Arial"/>
                <a:cs typeface="Arial"/>
                <a:sym typeface="Arial"/>
              </a:rPr>
              <a:t>Rappel du déroulé : </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Comment les acteurs se représentent le sujet</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Les facteurs clés de la coopération </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Des pistes d’action pour faciliter la coopération </a:t>
            </a:r>
            <a:endParaRPr/>
          </a:p>
          <a:p>
            <a:pPr indent="-232409" lvl="0" marL="285750" marR="0" rtl="0" algn="l">
              <a:spcBef>
                <a:spcPts val="0"/>
              </a:spcBef>
              <a:spcAft>
                <a:spcPts val="0"/>
              </a:spcAft>
              <a:buClr>
                <a:srgbClr val="1C1847"/>
              </a:buClr>
              <a:buSzPts val="840"/>
              <a:buFont typeface="Arial"/>
              <a:buNone/>
            </a:pPr>
            <a:r>
              <a:t/>
            </a:r>
            <a:endParaRPr b="1" sz="1200">
              <a:solidFill>
                <a:srgbClr val="548C2F"/>
              </a:solidFill>
              <a:latin typeface="Arial"/>
              <a:ea typeface="Arial"/>
              <a:cs typeface="Arial"/>
              <a:sym typeface="Arial"/>
            </a:endParaRPr>
          </a:p>
          <a:p>
            <a:pPr indent="-232409" lvl="0" marL="285750" marR="0" rtl="0" algn="l">
              <a:spcBef>
                <a:spcPts val="0"/>
              </a:spcBef>
              <a:spcAft>
                <a:spcPts val="0"/>
              </a:spcAft>
              <a:buClr>
                <a:srgbClr val="1C1847"/>
              </a:buClr>
              <a:buSzPts val="840"/>
              <a:buFont typeface="Arial"/>
              <a:buNone/>
            </a:pPr>
            <a:r>
              <a:t/>
            </a:r>
            <a:endParaRPr b="1" sz="12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840"/>
              <a:buFont typeface="Arial"/>
              <a:buChar char="▶"/>
            </a:pPr>
            <a:r>
              <a:rPr b="1" lang="fr-FR" sz="1200">
                <a:solidFill>
                  <a:srgbClr val="548C2F"/>
                </a:solidFill>
                <a:latin typeface="Arial"/>
                <a:ea typeface="Arial"/>
                <a:cs typeface="Arial"/>
                <a:sym typeface="Arial"/>
              </a:rPr>
              <a:t>La question du risque </a:t>
            </a:r>
            <a:endParaRPr/>
          </a:p>
          <a:p>
            <a:pPr indent="-232409" lvl="0" marL="285750" marR="0" rtl="0" algn="l">
              <a:spcBef>
                <a:spcPts val="0"/>
              </a:spcBef>
              <a:spcAft>
                <a:spcPts val="0"/>
              </a:spcAft>
              <a:buClr>
                <a:srgbClr val="1C1847"/>
              </a:buClr>
              <a:buSzPts val="840"/>
              <a:buFont typeface="Arial"/>
              <a:buNone/>
            </a:pPr>
            <a:r>
              <a:t/>
            </a:r>
            <a:endParaRPr b="1" sz="1200">
              <a:solidFill>
                <a:srgbClr val="548C2F"/>
              </a:solidFill>
              <a:latin typeface="Arial"/>
              <a:ea typeface="Arial"/>
              <a:cs typeface="Arial"/>
              <a:sym typeface="Arial"/>
            </a:endParaRPr>
          </a:p>
          <a:p>
            <a:pPr indent="-232409" lvl="0" marL="285750" marR="0" rtl="0" algn="l">
              <a:spcBef>
                <a:spcPts val="0"/>
              </a:spcBef>
              <a:spcAft>
                <a:spcPts val="0"/>
              </a:spcAft>
              <a:buClr>
                <a:srgbClr val="1C1847"/>
              </a:buClr>
              <a:buSzPts val="840"/>
              <a:buFont typeface="Arial"/>
              <a:buNone/>
            </a:pPr>
            <a:r>
              <a:t/>
            </a:r>
            <a:endParaRPr b="1" sz="12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840"/>
              <a:buFont typeface="Arial"/>
              <a:buChar char="▶"/>
            </a:pPr>
            <a:r>
              <a:rPr b="1" lang="fr-FR" sz="1200">
                <a:solidFill>
                  <a:srgbClr val="548C2F"/>
                </a:solidFill>
                <a:latin typeface="Arial"/>
                <a:ea typeface="Arial"/>
                <a:cs typeface="Arial"/>
                <a:sym typeface="Arial"/>
              </a:rPr>
              <a:t>Un travail à poursuivre sur le sujet pour PQN-A</a:t>
            </a:r>
            <a:endParaRPr sz="1200">
              <a:solidFill>
                <a:srgbClr val="548C2F"/>
              </a:solidFill>
              <a:latin typeface="Arial"/>
              <a:ea typeface="Arial"/>
              <a:cs typeface="Arial"/>
              <a:sym typeface="Arial"/>
            </a:endParaRPr>
          </a:p>
          <a:p>
            <a:pPr indent="0" lvl="0" marL="0" marR="0" rtl="0" algn="l">
              <a:spcBef>
                <a:spcPts val="0"/>
              </a:spcBef>
              <a:spcAft>
                <a:spcPts val="0"/>
              </a:spcAft>
              <a:buNone/>
            </a:pPr>
            <a:r>
              <a:t/>
            </a:r>
            <a:endParaRPr sz="1200">
              <a:solidFill>
                <a:srgbClr val="548C2F"/>
              </a:solidFill>
              <a:latin typeface="Arial"/>
              <a:ea typeface="Arial"/>
              <a:cs typeface="Arial"/>
              <a:sym typeface="Arial"/>
            </a:endParaRPr>
          </a:p>
          <a:p>
            <a:pPr indent="0" lvl="0" marL="0" marR="0" rtl="0" algn="l">
              <a:spcBef>
                <a:spcPts val="0"/>
              </a:spcBef>
              <a:spcAft>
                <a:spcPts val="0"/>
              </a:spcAft>
              <a:buNone/>
            </a:pPr>
            <a:r>
              <a:t/>
            </a:r>
            <a:endParaRPr sz="1200">
              <a:solidFill>
                <a:srgbClr val="548C2F"/>
              </a:solidFill>
              <a:latin typeface="Arial"/>
              <a:ea typeface="Arial"/>
              <a:cs typeface="Arial"/>
              <a:sym typeface="Arial"/>
            </a:endParaRPr>
          </a:p>
        </p:txBody>
      </p:sp>
      <p:sp>
        <p:nvSpPr>
          <p:cNvPr id="1063" name="Google Shape;1063;p19"/>
          <p:cNvSpPr/>
          <p:nvPr/>
        </p:nvSpPr>
        <p:spPr>
          <a:xfrm rot="10800000">
            <a:off x="7725909" y="-23023"/>
            <a:ext cx="1273629" cy="740456"/>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64" name="Google Shape;1064;p19"/>
          <p:cNvSpPr/>
          <p:nvPr/>
        </p:nvSpPr>
        <p:spPr>
          <a:xfrm>
            <a:off x="8362723" y="199344"/>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65" name="Google Shape;1065;p19"/>
          <p:cNvSpPr/>
          <p:nvPr/>
        </p:nvSpPr>
        <p:spPr>
          <a:xfrm>
            <a:off x="2399100" y="2988650"/>
            <a:ext cx="4746492" cy="1644586"/>
          </a:xfrm>
          <a:custGeom>
            <a:rect b="b" l="l" r="r" t="t"/>
            <a:pathLst>
              <a:path extrusionOk="0" fill="none" h="1644586" w="4200435">
                <a:moveTo>
                  <a:pt x="0" y="0"/>
                </a:moveTo>
                <a:cubicBezTo>
                  <a:pt x="126125" y="-5313"/>
                  <a:pt x="329338" y="-24368"/>
                  <a:pt x="558058" y="0"/>
                </a:cubicBezTo>
                <a:cubicBezTo>
                  <a:pt x="786778" y="24368"/>
                  <a:pt x="915623" y="11792"/>
                  <a:pt x="1074111" y="0"/>
                </a:cubicBezTo>
                <a:cubicBezTo>
                  <a:pt x="1232599" y="-11792"/>
                  <a:pt x="1396870" y="-878"/>
                  <a:pt x="1716178" y="0"/>
                </a:cubicBezTo>
                <a:cubicBezTo>
                  <a:pt x="2035486" y="878"/>
                  <a:pt x="2018146" y="-6426"/>
                  <a:pt x="2316240" y="0"/>
                </a:cubicBezTo>
                <a:cubicBezTo>
                  <a:pt x="2614334" y="6426"/>
                  <a:pt x="2704203" y="-20469"/>
                  <a:pt x="2916302" y="0"/>
                </a:cubicBezTo>
                <a:cubicBezTo>
                  <a:pt x="3128401" y="20469"/>
                  <a:pt x="3298001" y="-20448"/>
                  <a:pt x="3600373" y="0"/>
                </a:cubicBezTo>
                <a:cubicBezTo>
                  <a:pt x="3902745" y="20448"/>
                  <a:pt x="3927163" y="22271"/>
                  <a:pt x="4200435" y="0"/>
                </a:cubicBezTo>
                <a:cubicBezTo>
                  <a:pt x="4178420" y="144248"/>
                  <a:pt x="4211388" y="359442"/>
                  <a:pt x="4200435" y="498858"/>
                </a:cubicBezTo>
                <a:cubicBezTo>
                  <a:pt x="4189482" y="638274"/>
                  <a:pt x="4193990" y="947361"/>
                  <a:pt x="4200435" y="1063499"/>
                </a:cubicBezTo>
                <a:cubicBezTo>
                  <a:pt x="4206880" y="1179637"/>
                  <a:pt x="4172123" y="1438863"/>
                  <a:pt x="4200435" y="1644586"/>
                </a:cubicBezTo>
                <a:cubicBezTo>
                  <a:pt x="4014257" y="1621939"/>
                  <a:pt x="3705400" y="1638691"/>
                  <a:pt x="3558369" y="1644586"/>
                </a:cubicBezTo>
                <a:cubicBezTo>
                  <a:pt x="3411338" y="1650481"/>
                  <a:pt x="3064410" y="1643818"/>
                  <a:pt x="2916302" y="1644586"/>
                </a:cubicBezTo>
                <a:cubicBezTo>
                  <a:pt x="2768194" y="1645354"/>
                  <a:pt x="2531510" y="1674340"/>
                  <a:pt x="2232231" y="1644586"/>
                </a:cubicBezTo>
                <a:cubicBezTo>
                  <a:pt x="1932952" y="1614832"/>
                  <a:pt x="1852280" y="1643174"/>
                  <a:pt x="1674173" y="1644586"/>
                </a:cubicBezTo>
                <a:cubicBezTo>
                  <a:pt x="1496066" y="1645998"/>
                  <a:pt x="1274805" y="1676973"/>
                  <a:pt x="990103" y="1644586"/>
                </a:cubicBezTo>
                <a:cubicBezTo>
                  <a:pt x="705401" y="1612200"/>
                  <a:pt x="375113" y="1680830"/>
                  <a:pt x="0" y="1644586"/>
                </a:cubicBezTo>
                <a:cubicBezTo>
                  <a:pt x="-12278" y="1514959"/>
                  <a:pt x="-691" y="1336514"/>
                  <a:pt x="0" y="1145728"/>
                </a:cubicBezTo>
                <a:cubicBezTo>
                  <a:pt x="691" y="954942"/>
                  <a:pt x="-23958" y="855914"/>
                  <a:pt x="0" y="581087"/>
                </a:cubicBezTo>
                <a:cubicBezTo>
                  <a:pt x="23958" y="306260"/>
                  <a:pt x="-2336" y="215259"/>
                  <a:pt x="0" y="0"/>
                </a:cubicBezTo>
                <a:close/>
              </a:path>
              <a:path extrusionOk="0" h="1644586" w="4200435">
                <a:moveTo>
                  <a:pt x="0" y="0"/>
                </a:moveTo>
                <a:cubicBezTo>
                  <a:pt x="258340" y="-12416"/>
                  <a:pt x="358787" y="-1966"/>
                  <a:pt x="558058" y="0"/>
                </a:cubicBezTo>
                <a:cubicBezTo>
                  <a:pt x="757329" y="1966"/>
                  <a:pt x="809866" y="-21238"/>
                  <a:pt x="1032107" y="0"/>
                </a:cubicBezTo>
                <a:cubicBezTo>
                  <a:pt x="1254348" y="21238"/>
                  <a:pt x="1541629" y="18659"/>
                  <a:pt x="1716178" y="0"/>
                </a:cubicBezTo>
                <a:cubicBezTo>
                  <a:pt x="1890727" y="-18659"/>
                  <a:pt x="2065428" y="3002"/>
                  <a:pt x="2274236" y="0"/>
                </a:cubicBezTo>
                <a:cubicBezTo>
                  <a:pt x="2483044" y="-3002"/>
                  <a:pt x="2680375" y="-23603"/>
                  <a:pt x="2832293" y="0"/>
                </a:cubicBezTo>
                <a:cubicBezTo>
                  <a:pt x="2984211" y="23603"/>
                  <a:pt x="3368273" y="-29264"/>
                  <a:pt x="3516364" y="0"/>
                </a:cubicBezTo>
                <a:cubicBezTo>
                  <a:pt x="3664455" y="29264"/>
                  <a:pt x="3859269" y="25969"/>
                  <a:pt x="4200435" y="0"/>
                </a:cubicBezTo>
                <a:cubicBezTo>
                  <a:pt x="4198935" y="281795"/>
                  <a:pt x="4206804" y="450531"/>
                  <a:pt x="4200435" y="581087"/>
                </a:cubicBezTo>
                <a:cubicBezTo>
                  <a:pt x="4194066" y="711643"/>
                  <a:pt x="4202678" y="904527"/>
                  <a:pt x="4200435" y="1096391"/>
                </a:cubicBezTo>
                <a:cubicBezTo>
                  <a:pt x="4198192" y="1288255"/>
                  <a:pt x="4208436" y="1477440"/>
                  <a:pt x="4200435" y="1644586"/>
                </a:cubicBezTo>
                <a:cubicBezTo>
                  <a:pt x="3944750" y="1625536"/>
                  <a:pt x="3860818" y="1642076"/>
                  <a:pt x="3600373" y="1644586"/>
                </a:cubicBezTo>
                <a:cubicBezTo>
                  <a:pt x="3339928" y="1647096"/>
                  <a:pt x="3252183" y="1617111"/>
                  <a:pt x="3042315" y="1644586"/>
                </a:cubicBezTo>
                <a:cubicBezTo>
                  <a:pt x="2832447" y="1672061"/>
                  <a:pt x="2681132" y="1629884"/>
                  <a:pt x="2358244" y="1644586"/>
                </a:cubicBezTo>
                <a:cubicBezTo>
                  <a:pt x="2035356" y="1659288"/>
                  <a:pt x="1959121" y="1644841"/>
                  <a:pt x="1674173" y="1644586"/>
                </a:cubicBezTo>
                <a:cubicBezTo>
                  <a:pt x="1389225" y="1644331"/>
                  <a:pt x="1394498" y="1633077"/>
                  <a:pt x="1158120" y="1644586"/>
                </a:cubicBezTo>
                <a:cubicBezTo>
                  <a:pt x="921742" y="1656095"/>
                  <a:pt x="841317" y="1622228"/>
                  <a:pt x="558058" y="1644586"/>
                </a:cubicBezTo>
                <a:cubicBezTo>
                  <a:pt x="274799" y="1666944"/>
                  <a:pt x="133075" y="1622515"/>
                  <a:pt x="0" y="1644586"/>
                </a:cubicBezTo>
                <a:cubicBezTo>
                  <a:pt x="12637" y="1459932"/>
                  <a:pt x="15491" y="1305521"/>
                  <a:pt x="0" y="1096391"/>
                </a:cubicBezTo>
                <a:cubicBezTo>
                  <a:pt x="-15491" y="887262"/>
                  <a:pt x="804" y="699474"/>
                  <a:pt x="0" y="581087"/>
                </a:cubicBezTo>
                <a:cubicBezTo>
                  <a:pt x="-804" y="462700"/>
                  <a:pt x="-3059" y="248944"/>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FR" sz="4000">
                <a:solidFill>
                  <a:srgbClr val="F1662D"/>
                </a:solidFill>
                <a:latin typeface="Arial"/>
                <a:ea typeface="Arial"/>
                <a:cs typeface="Arial"/>
                <a:sym typeface="Arial"/>
              </a:rPr>
              <a:t>MERCI POUR VOTRE ÉCOUTE ! </a:t>
            </a:r>
            <a:endParaRPr/>
          </a:p>
        </p:txBody>
      </p:sp>
      <p:pic>
        <p:nvPicPr>
          <p:cNvPr descr="Une image contenant texte, graphiques vectoriels&#10;&#10;Description générée automatiquement" id="1066" name="Google Shape;1066;p19"/>
          <p:cNvPicPr preferRelativeResize="0"/>
          <p:nvPr/>
        </p:nvPicPr>
        <p:blipFill rotWithShape="1">
          <a:blip r:embed="rId3">
            <a:alphaModFix/>
          </a:blip>
          <a:srcRect b="0" l="0" r="0" t="0"/>
          <a:stretch/>
        </p:blipFill>
        <p:spPr>
          <a:xfrm>
            <a:off x="7082344" y="2827178"/>
            <a:ext cx="1967511" cy="196751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2">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2"/>
          <p:cNvSpPr txBox="1"/>
          <p:nvPr/>
        </p:nvSpPr>
        <p:spPr>
          <a:xfrm>
            <a:off x="2426900" y="162539"/>
            <a:ext cx="414573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fr-FR" sz="1800" u="none" cap="none" strike="noStrike">
                <a:solidFill>
                  <a:srgbClr val="1C1847"/>
                </a:solidFill>
                <a:latin typeface="Arial"/>
                <a:ea typeface="Arial"/>
                <a:cs typeface="Arial"/>
                <a:sym typeface="Arial"/>
              </a:rPr>
              <a:t>INTRODUCTION</a:t>
            </a:r>
            <a:endParaRPr/>
          </a:p>
        </p:txBody>
      </p:sp>
      <p:sp>
        <p:nvSpPr>
          <p:cNvPr id="84" name="Google Shape;84;p2"/>
          <p:cNvSpPr/>
          <p:nvPr/>
        </p:nvSpPr>
        <p:spPr>
          <a:xfrm>
            <a:off x="457200" y="702733"/>
            <a:ext cx="4043363" cy="3968891"/>
          </a:xfrm>
          <a:custGeom>
            <a:rect b="b" l="l" r="r" t="t"/>
            <a:pathLst>
              <a:path extrusionOk="0" fill="none" h="3968891" w="4043363">
                <a:moveTo>
                  <a:pt x="0" y="0"/>
                </a:moveTo>
                <a:cubicBezTo>
                  <a:pt x="215732" y="10723"/>
                  <a:pt x="375824" y="-7060"/>
                  <a:pt x="552593" y="0"/>
                </a:cubicBezTo>
                <a:cubicBezTo>
                  <a:pt x="729362" y="7060"/>
                  <a:pt x="1059623" y="-22474"/>
                  <a:pt x="1307354" y="0"/>
                </a:cubicBezTo>
                <a:cubicBezTo>
                  <a:pt x="1555085" y="22474"/>
                  <a:pt x="1745209" y="-12507"/>
                  <a:pt x="2021682" y="0"/>
                </a:cubicBezTo>
                <a:cubicBezTo>
                  <a:pt x="2298155" y="12507"/>
                  <a:pt x="2334396" y="3787"/>
                  <a:pt x="2574274" y="0"/>
                </a:cubicBezTo>
                <a:cubicBezTo>
                  <a:pt x="2814152" y="-3787"/>
                  <a:pt x="3005717" y="24168"/>
                  <a:pt x="3207735" y="0"/>
                </a:cubicBezTo>
                <a:cubicBezTo>
                  <a:pt x="3409753" y="-24168"/>
                  <a:pt x="3769465" y="7398"/>
                  <a:pt x="4043363" y="0"/>
                </a:cubicBezTo>
                <a:cubicBezTo>
                  <a:pt x="4040113" y="201881"/>
                  <a:pt x="4021343" y="345800"/>
                  <a:pt x="4043363" y="661482"/>
                </a:cubicBezTo>
                <a:cubicBezTo>
                  <a:pt x="4065383" y="977164"/>
                  <a:pt x="4029794" y="1084478"/>
                  <a:pt x="4043363" y="1243586"/>
                </a:cubicBezTo>
                <a:cubicBezTo>
                  <a:pt x="4056932" y="1402694"/>
                  <a:pt x="4063604" y="1614115"/>
                  <a:pt x="4043363" y="1786001"/>
                </a:cubicBezTo>
                <a:cubicBezTo>
                  <a:pt x="4023122" y="1957887"/>
                  <a:pt x="4069388" y="2179373"/>
                  <a:pt x="4043363" y="2368105"/>
                </a:cubicBezTo>
                <a:cubicBezTo>
                  <a:pt x="4017338" y="2556837"/>
                  <a:pt x="4075664" y="2730652"/>
                  <a:pt x="4043363" y="3069276"/>
                </a:cubicBezTo>
                <a:cubicBezTo>
                  <a:pt x="4011062" y="3407900"/>
                  <a:pt x="4046846" y="3693479"/>
                  <a:pt x="4043363" y="3968891"/>
                </a:cubicBezTo>
                <a:cubicBezTo>
                  <a:pt x="3888741" y="3943766"/>
                  <a:pt x="3752561" y="3963318"/>
                  <a:pt x="3490770" y="3968891"/>
                </a:cubicBezTo>
                <a:cubicBezTo>
                  <a:pt x="3228979" y="3974464"/>
                  <a:pt x="3190704" y="3971694"/>
                  <a:pt x="2938177" y="3968891"/>
                </a:cubicBezTo>
                <a:cubicBezTo>
                  <a:pt x="2685650" y="3966088"/>
                  <a:pt x="2493686" y="3956760"/>
                  <a:pt x="2223850" y="3968891"/>
                </a:cubicBezTo>
                <a:cubicBezTo>
                  <a:pt x="1954014" y="3981022"/>
                  <a:pt x="1795998" y="3987979"/>
                  <a:pt x="1671257" y="3968891"/>
                </a:cubicBezTo>
                <a:cubicBezTo>
                  <a:pt x="1546516" y="3949803"/>
                  <a:pt x="1139835" y="3957573"/>
                  <a:pt x="997363" y="3968891"/>
                </a:cubicBezTo>
                <a:cubicBezTo>
                  <a:pt x="854891" y="3980209"/>
                  <a:pt x="496697" y="3943255"/>
                  <a:pt x="0" y="3968891"/>
                </a:cubicBezTo>
                <a:cubicBezTo>
                  <a:pt x="-12478" y="3822006"/>
                  <a:pt x="-8718" y="3475540"/>
                  <a:pt x="0" y="3307409"/>
                </a:cubicBezTo>
                <a:cubicBezTo>
                  <a:pt x="8718" y="3139278"/>
                  <a:pt x="-12959" y="2856021"/>
                  <a:pt x="0" y="2645927"/>
                </a:cubicBezTo>
                <a:cubicBezTo>
                  <a:pt x="12959" y="2435833"/>
                  <a:pt x="-28389" y="2154925"/>
                  <a:pt x="0" y="1905068"/>
                </a:cubicBezTo>
                <a:cubicBezTo>
                  <a:pt x="28389" y="1655211"/>
                  <a:pt x="-12879" y="1560269"/>
                  <a:pt x="0" y="1283275"/>
                </a:cubicBezTo>
                <a:cubicBezTo>
                  <a:pt x="12879" y="1006281"/>
                  <a:pt x="-9484" y="844637"/>
                  <a:pt x="0" y="661482"/>
                </a:cubicBezTo>
                <a:cubicBezTo>
                  <a:pt x="9484" y="478327"/>
                  <a:pt x="-28522" y="234029"/>
                  <a:pt x="0" y="0"/>
                </a:cubicBezTo>
                <a:close/>
              </a:path>
              <a:path extrusionOk="0" h="3968891" w="4043363">
                <a:moveTo>
                  <a:pt x="0" y="0"/>
                </a:moveTo>
                <a:cubicBezTo>
                  <a:pt x="269302" y="25144"/>
                  <a:pt x="480657" y="-24766"/>
                  <a:pt x="633460" y="0"/>
                </a:cubicBezTo>
                <a:cubicBezTo>
                  <a:pt x="786263" y="24766"/>
                  <a:pt x="914298" y="6092"/>
                  <a:pt x="1186053" y="0"/>
                </a:cubicBezTo>
                <a:cubicBezTo>
                  <a:pt x="1457808" y="-6092"/>
                  <a:pt x="1616766" y="7705"/>
                  <a:pt x="1940814" y="0"/>
                </a:cubicBezTo>
                <a:cubicBezTo>
                  <a:pt x="2264862" y="-7705"/>
                  <a:pt x="2385939" y="16012"/>
                  <a:pt x="2574274" y="0"/>
                </a:cubicBezTo>
                <a:cubicBezTo>
                  <a:pt x="2762609" y="-16012"/>
                  <a:pt x="2997326" y="-25466"/>
                  <a:pt x="3207735" y="0"/>
                </a:cubicBezTo>
                <a:cubicBezTo>
                  <a:pt x="3418144" y="25466"/>
                  <a:pt x="3861421" y="-25726"/>
                  <a:pt x="4043363" y="0"/>
                </a:cubicBezTo>
                <a:cubicBezTo>
                  <a:pt x="4020955" y="205762"/>
                  <a:pt x="4019486" y="384700"/>
                  <a:pt x="4043363" y="582104"/>
                </a:cubicBezTo>
                <a:cubicBezTo>
                  <a:pt x="4067240" y="779508"/>
                  <a:pt x="4020145" y="1065562"/>
                  <a:pt x="4043363" y="1243586"/>
                </a:cubicBezTo>
                <a:cubicBezTo>
                  <a:pt x="4066581" y="1421610"/>
                  <a:pt x="4060413" y="1595803"/>
                  <a:pt x="4043363" y="1825690"/>
                </a:cubicBezTo>
                <a:cubicBezTo>
                  <a:pt x="4026313" y="2055577"/>
                  <a:pt x="4063934" y="2274853"/>
                  <a:pt x="4043363" y="2407794"/>
                </a:cubicBezTo>
                <a:cubicBezTo>
                  <a:pt x="4022792" y="2540735"/>
                  <a:pt x="4024889" y="2834031"/>
                  <a:pt x="4043363" y="3069276"/>
                </a:cubicBezTo>
                <a:cubicBezTo>
                  <a:pt x="4061837" y="3304521"/>
                  <a:pt x="4019088" y="3594916"/>
                  <a:pt x="4043363" y="3968891"/>
                </a:cubicBezTo>
                <a:cubicBezTo>
                  <a:pt x="3932510" y="3957935"/>
                  <a:pt x="3629776" y="3961062"/>
                  <a:pt x="3490770" y="3968891"/>
                </a:cubicBezTo>
                <a:cubicBezTo>
                  <a:pt x="3351764" y="3976720"/>
                  <a:pt x="3005203" y="3954432"/>
                  <a:pt x="2736009" y="3968891"/>
                </a:cubicBezTo>
                <a:cubicBezTo>
                  <a:pt x="2466815" y="3983350"/>
                  <a:pt x="2270978" y="3993775"/>
                  <a:pt x="2142982" y="3968891"/>
                </a:cubicBezTo>
                <a:cubicBezTo>
                  <a:pt x="2014986" y="3944007"/>
                  <a:pt x="1753137" y="3981933"/>
                  <a:pt x="1469089" y="3968891"/>
                </a:cubicBezTo>
                <a:cubicBezTo>
                  <a:pt x="1185041" y="3955849"/>
                  <a:pt x="985078" y="3973643"/>
                  <a:pt x="714327" y="3968891"/>
                </a:cubicBezTo>
                <a:cubicBezTo>
                  <a:pt x="443576" y="3964139"/>
                  <a:pt x="229076" y="3994991"/>
                  <a:pt x="0" y="3968891"/>
                </a:cubicBezTo>
                <a:cubicBezTo>
                  <a:pt x="21693" y="3706939"/>
                  <a:pt x="-11536" y="3545525"/>
                  <a:pt x="0" y="3426476"/>
                </a:cubicBezTo>
                <a:cubicBezTo>
                  <a:pt x="11536" y="3307427"/>
                  <a:pt x="2713" y="3000919"/>
                  <a:pt x="0" y="2844372"/>
                </a:cubicBezTo>
                <a:cubicBezTo>
                  <a:pt x="-2713" y="2687825"/>
                  <a:pt x="12594" y="2368550"/>
                  <a:pt x="0" y="2222579"/>
                </a:cubicBezTo>
                <a:cubicBezTo>
                  <a:pt x="-12594" y="2076608"/>
                  <a:pt x="8220" y="1646176"/>
                  <a:pt x="0" y="1481719"/>
                </a:cubicBezTo>
                <a:cubicBezTo>
                  <a:pt x="-8220" y="1317262"/>
                  <a:pt x="-6803" y="1004098"/>
                  <a:pt x="0" y="820237"/>
                </a:cubicBezTo>
                <a:cubicBezTo>
                  <a:pt x="6803" y="636376"/>
                  <a:pt x="7393" y="268723"/>
                  <a:pt x="0" y="0"/>
                </a:cubicBezTo>
                <a:close/>
              </a:path>
            </a:pathLst>
          </a:custGeom>
          <a:solidFill>
            <a:srgbClr val="68A042">
              <a:alpha val="30588"/>
            </a:srgbClr>
          </a:solidFill>
          <a:ln cap="flat" cmpd="sng" w="12700">
            <a:solidFill>
              <a:srgbClr val="92AFA2">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1200" u="none" cap="none" strike="noStrike">
              <a:solidFill>
                <a:srgbClr val="272753"/>
              </a:solidFill>
              <a:latin typeface="Arial"/>
              <a:ea typeface="Arial"/>
              <a:cs typeface="Arial"/>
              <a:sym typeface="Arial"/>
            </a:endParaRPr>
          </a:p>
          <a:p>
            <a:pPr indent="0" lvl="0" marL="0" marR="0" rtl="0" algn="ctr">
              <a:spcBef>
                <a:spcPts val="0"/>
              </a:spcBef>
              <a:spcAft>
                <a:spcPts val="0"/>
              </a:spcAft>
              <a:buNone/>
            </a:pPr>
            <a:r>
              <a:rPr b="1" i="0" lang="fr-FR" sz="1200" u="none" cap="none" strike="noStrike">
                <a:solidFill>
                  <a:srgbClr val="272753"/>
                </a:solidFill>
                <a:latin typeface="Arial"/>
                <a:ea typeface="Arial"/>
                <a:cs typeface="Arial"/>
                <a:sym typeface="Arial"/>
              </a:rPr>
              <a:t>Lexique</a:t>
            </a:r>
            <a:endParaRPr/>
          </a:p>
          <a:p>
            <a:pPr indent="0" lvl="0" marL="0" marR="0" rtl="0" algn="ctr">
              <a:spcBef>
                <a:spcPts val="0"/>
              </a:spcBef>
              <a:spcAft>
                <a:spcPts val="0"/>
              </a:spcAft>
              <a:buNone/>
            </a:pPr>
            <a:r>
              <a:t/>
            </a:r>
            <a:endParaRPr b="1" i="0" sz="1200" u="none" cap="none" strike="noStrike">
              <a:solidFill>
                <a:srgbClr val="272753"/>
              </a:solidFill>
              <a:latin typeface="Arial"/>
              <a:ea typeface="Arial"/>
              <a:cs typeface="Arial"/>
              <a:sym typeface="Arial"/>
            </a:endParaRPr>
          </a:p>
          <a:p>
            <a:pPr indent="-171450" lvl="0" marL="171450" marR="0" rtl="0" algn="l">
              <a:spcBef>
                <a:spcPts val="0"/>
              </a:spcBef>
              <a:spcAft>
                <a:spcPts val="0"/>
              </a:spcAft>
              <a:buClr>
                <a:srgbClr val="68A042"/>
              </a:buClr>
              <a:buSzPts val="735"/>
              <a:buFont typeface="Arial"/>
              <a:buChar char="▼"/>
            </a:pPr>
            <a:r>
              <a:rPr b="1" i="0" lang="fr-FR" sz="1050" u="none" cap="none" strike="noStrike">
                <a:solidFill>
                  <a:srgbClr val="272753"/>
                </a:solidFill>
                <a:latin typeface="Arial"/>
                <a:ea typeface="Arial"/>
                <a:cs typeface="Arial"/>
                <a:sym typeface="Arial"/>
              </a:rPr>
              <a:t>Opérateurs économiques </a:t>
            </a:r>
            <a:r>
              <a:rPr b="0" i="0" lang="fr-FR" sz="1050" u="none" cap="none" strike="noStrike">
                <a:solidFill>
                  <a:srgbClr val="272753"/>
                </a:solidFill>
                <a:latin typeface="Arial"/>
                <a:ea typeface="Arial"/>
                <a:cs typeface="Arial"/>
                <a:sym typeface="Arial"/>
              </a:rPr>
              <a:t>: sont ici considérés comme les entreprises privées à but lucratif. </a:t>
            </a:r>
            <a:endParaRPr/>
          </a:p>
          <a:p>
            <a:pPr indent="-124777" lvl="0" marL="171450" marR="0" rtl="0" algn="l">
              <a:spcBef>
                <a:spcPts val="0"/>
              </a:spcBef>
              <a:spcAft>
                <a:spcPts val="0"/>
              </a:spcAft>
              <a:buClr>
                <a:srgbClr val="68A042"/>
              </a:buClr>
              <a:buSzPts val="735"/>
              <a:buFont typeface="Arial"/>
              <a:buNone/>
            </a:pPr>
            <a:r>
              <a:t/>
            </a:r>
            <a:endParaRPr b="0" i="0" sz="1050" u="none" cap="none" strike="noStrike">
              <a:solidFill>
                <a:srgbClr val="272753"/>
              </a:solidFill>
              <a:latin typeface="Arial"/>
              <a:ea typeface="Arial"/>
              <a:cs typeface="Arial"/>
              <a:sym typeface="Arial"/>
            </a:endParaRPr>
          </a:p>
          <a:p>
            <a:pPr indent="-171450" lvl="0" marL="171450" marR="0" rtl="0" algn="l">
              <a:spcBef>
                <a:spcPts val="0"/>
              </a:spcBef>
              <a:spcAft>
                <a:spcPts val="0"/>
              </a:spcAft>
              <a:buClr>
                <a:srgbClr val="68A042"/>
              </a:buClr>
              <a:buSzPts val="735"/>
              <a:buFont typeface="Arial"/>
              <a:buChar char="▼"/>
            </a:pPr>
            <a:r>
              <a:rPr b="1" i="0" lang="fr-FR" sz="1050" u="none" cap="none" strike="noStrike">
                <a:solidFill>
                  <a:srgbClr val="272753"/>
                </a:solidFill>
                <a:latin typeface="Arial"/>
                <a:ea typeface="Arial"/>
                <a:cs typeface="Arial"/>
                <a:sym typeface="Arial"/>
              </a:rPr>
              <a:t>CT </a:t>
            </a:r>
            <a:r>
              <a:rPr b="0" i="0" lang="fr-FR" sz="1050" u="none" cap="none" strike="noStrike">
                <a:solidFill>
                  <a:srgbClr val="272753"/>
                </a:solidFill>
                <a:latin typeface="Arial"/>
                <a:ea typeface="Arial"/>
                <a:cs typeface="Arial"/>
                <a:sym typeface="Arial"/>
              </a:rPr>
              <a:t>: collectivité territoriale (Communauté de communes, PETR, Communauté urbaine…)</a:t>
            </a:r>
            <a:endParaRPr/>
          </a:p>
          <a:p>
            <a:pPr indent="0" lvl="0" marL="0" marR="0" rtl="0" algn="l">
              <a:spcBef>
                <a:spcPts val="0"/>
              </a:spcBef>
              <a:spcAft>
                <a:spcPts val="0"/>
              </a:spcAft>
              <a:buNone/>
            </a:pPr>
            <a:r>
              <a:t/>
            </a:r>
            <a:endParaRPr b="0" i="0" sz="1050" u="none" cap="none" strike="noStrike">
              <a:solidFill>
                <a:srgbClr val="272753"/>
              </a:solidFill>
              <a:latin typeface="Arial"/>
              <a:ea typeface="Arial"/>
              <a:cs typeface="Arial"/>
              <a:sym typeface="Arial"/>
            </a:endParaRPr>
          </a:p>
          <a:p>
            <a:pPr indent="-171450" lvl="0" marL="171450" marR="0" rtl="0" algn="l">
              <a:spcBef>
                <a:spcPts val="0"/>
              </a:spcBef>
              <a:spcAft>
                <a:spcPts val="0"/>
              </a:spcAft>
              <a:buClr>
                <a:srgbClr val="68A042"/>
              </a:buClr>
              <a:buSzPts val="735"/>
              <a:buFont typeface="Arial"/>
              <a:buChar char="▼"/>
            </a:pPr>
            <a:r>
              <a:rPr b="1" i="0" lang="fr-FR" sz="1050" u="none" cap="none" strike="noStrike">
                <a:solidFill>
                  <a:srgbClr val="272753"/>
                </a:solidFill>
                <a:latin typeface="Arial"/>
                <a:ea typeface="Arial"/>
                <a:cs typeface="Arial"/>
                <a:sym typeface="Arial"/>
              </a:rPr>
              <a:t>Démarche et projet alimentaire de territoire (DAT/PAT) </a:t>
            </a:r>
            <a:r>
              <a:rPr b="0" i="0" lang="fr-FR" sz="1050" u="none" cap="none" strike="noStrike">
                <a:solidFill>
                  <a:srgbClr val="272753"/>
                </a:solidFill>
                <a:latin typeface="Arial"/>
                <a:ea typeface="Arial"/>
                <a:cs typeface="Arial"/>
                <a:sym typeface="Arial"/>
              </a:rPr>
              <a:t>: Visent à rapprocher les producteurs, les transformateurs, les distributeurs, les collectivités territoriales et les consommateurs et à développer l'agriculture sur les territoires et la qualité de l'alimentation.</a:t>
            </a:r>
            <a:endParaRPr/>
          </a:p>
          <a:p>
            <a:pPr indent="-124777" lvl="0" marL="171450" marR="0" rtl="0" algn="l">
              <a:spcBef>
                <a:spcPts val="0"/>
              </a:spcBef>
              <a:spcAft>
                <a:spcPts val="0"/>
              </a:spcAft>
              <a:buClr>
                <a:srgbClr val="68A042"/>
              </a:buClr>
              <a:buSzPts val="735"/>
              <a:buFont typeface="Arial"/>
              <a:buNone/>
            </a:pPr>
            <a:r>
              <a:t/>
            </a:r>
            <a:endParaRPr b="0" i="0" sz="1050" u="none" cap="none" strike="noStrike">
              <a:solidFill>
                <a:srgbClr val="272753"/>
              </a:solidFill>
              <a:latin typeface="Arial"/>
              <a:ea typeface="Arial"/>
              <a:cs typeface="Arial"/>
              <a:sym typeface="Arial"/>
            </a:endParaRPr>
          </a:p>
          <a:p>
            <a:pPr indent="-171450" lvl="0" marL="171450" marR="0" rtl="0" algn="l">
              <a:spcBef>
                <a:spcPts val="0"/>
              </a:spcBef>
              <a:spcAft>
                <a:spcPts val="0"/>
              </a:spcAft>
              <a:buClr>
                <a:srgbClr val="68A042"/>
              </a:buClr>
              <a:buSzPts val="735"/>
              <a:buFont typeface="Arial"/>
              <a:buChar char="▼"/>
            </a:pPr>
            <a:r>
              <a:rPr b="1" i="0" lang="fr-FR" sz="1050" u="none" cap="none" strike="noStrike">
                <a:solidFill>
                  <a:srgbClr val="272753"/>
                </a:solidFill>
                <a:latin typeface="Arial"/>
                <a:ea typeface="Arial"/>
                <a:cs typeface="Arial"/>
                <a:sym typeface="Arial"/>
              </a:rPr>
              <a:t>Ingénierie territoriale (IT) </a:t>
            </a:r>
            <a:r>
              <a:rPr b="0" i="0" lang="fr-FR" sz="1050" u="none" cap="none" strike="noStrike">
                <a:solidFill>
                  <a:srgbClr val="272753"/>
                </a:solidFill>
                <a:latin typeface="Arial"/>
                <a:ea typeface="Arial"/>
                <a:cs typeface="Arial"/>
                <a:sym typeface="Arial"/>
              </a:rPr>
              <a:t>:</a:t>
            </a:r>
            <a:r>
              <a:rPr b="0" i="0" lang="fr-FR" sz="1050" u="none" cap="none" strike="noStrike">
                <a:solidFill>
                  <a:schemeClr val="lt1"/>
                </a:solidFill>
                <a:latin typeface="Arial"/>
                <a:ea typeface="Arial"/>
                <a:cs typeface="Arial"/>
                <a:sym typeface="Arial"/>
              </a:rPr>
              <a:t> </a:t>
            </a:r>
            <a:r>
              <a:rPr b="0" i="0" lang="fr-FR" sz="1050" u="none" cap="none" strike="noStrike">
                <a:solidFill>
                  <a:srgbClr val="272753"/>
                </a:solidFill>
                <a:latin typeface="Arial"/>
                <a:ea typeface="Arial"/>
                <a:cs typeface="Arial"/>
                <a:sym typeface="Arial"/>
              </a:rPr>
              <a:t>regroupe les moyens humains, les méthodes et les dispositifs permettant aux collectivités de réaliser des projets de territoires de la planification à la mise en œuvre</a:t>
            </a:r>
            <a:endParaRPr/>
          </a:p>
          <a:p>
            <a:pPr indent="0" lvl="0" marL="0" marR="0" rtl="0" algn="l">
              <a:spcBef>
                <a:spcPts val="0"/>
              </a:spcBef>
              <a:spcAft>
                <a:spcPts val="0"/>
              </a:spcAft>
              <a:buNone/>
            </a:pPr>
            <a:r>
              <a:t/>
            </a:r>
            <a:endParaRPr b="0" i="0" sz="1050" u="none" cap="none" strike="noStrike">
              <a:solidFill>
                <a:srgbClr val="272753"/>
              </a:solidFill>
              <a:latin typeface="Arial"/>
              <a:ea typeface="Arial"/>
              <a:cs typeface="Arial"/>
              <a:sym typeface="Arial"/>
            </a:endParaRPr>
          </a:p>
          <a:p>
            <a:pPr indent="-171450" lvl="0" marL="171450" marR="0" rtl="0" algn="l">
              <a:spcBef>
                <a:spcPts val="0"/>
              </a:spcBef>
              <a:spcAft>
                <a:spcPts val="0"/>
              </a:spcAft>
              <a:buClr>
                <a:srgbClr val="68A042"/>
              </a:buClr>
              <a:buSzPts val="735"/>
              <a:buFont typeface="Arial"/>
              <a:buChar char="▼"/>
            </a:pPr>
            <a:r>
              <a:rPr b="1" i="0" lang="fr-FR" sz="1050" u="none" cap="none" strike="noStrike">
                <a:solidFill>
                  <a:srgbClr val="272753"/>
                </a:solidFill>
                <a:latin typeface="Arial"/>
                <a:ea typeface="Arial"/>
                <a:cs typeface="Arial"/>
                <a:sym typeface="Arial"/>
              </a:rPr>
              <a:t>Circuits de proximité </a:t>
            </a:r>
            <a:r>
              <a:rPr b="0" i="0" lang="fr-FR" sz="1050" u="none" cap="none" strike="noStrike">
                <a:solidFill>
                  <a:srgbClr val="272753"/>
                </a:solidFill>
                <a:latin typeface="Arial"/>
                <a:ea typeface="Arial"/>
                <a:cs typeface="Arial"/>
                <a:sym typeface="Arial"/>
              </a:rPr>
              <a:t>: mode de consommation ne tient pas compte du nombre d’intermédiaires mais de la distance géographique entre le producteur et le consommateur.</a:t>
            </a:r>
            <a:endParaRPr/>
          </a:p>
          <a:p>
            <a:pPr indent="-124777" lvl="0" marL="171450" marR="0" rtl="0" algn="l">
              <a:spcBef>
                <a:spcPts val="0"/>
              </a:spcBef>
              <a:spcAft>
                <a:spcPts val="0"/>
              </a:spcAft>
              <a:buClr>
                <a:srgbClr val="68A042"/>
              </a:buClr>
              <a:buSzPts val="735"/>
              <a:buFont typeface="Arial"/>
              <a:buNone/>
            </a:pPr>
            <a:r>
              <a:t/>
            </a:r>
            <a:endParaRPr b="0" i="0" sz="1050" u="none" cap="none" strike="noStrike">
              <a:solidFill>
                <a:srgbClr val="272753"/>
              </a:solidFill>
              <a:latin typeface="Arial"/>
              <a:ea typeface="Arial"/>
              <a:cs typeface="Arial"/>
              <a:sym typeface="Arial"/>
            </a:endParaRPr>
          </a:p>
        </p:txBody>
      </p:sp>
      <p:cxnSp>
        <p:nvCxnSpPr>
          <p:cNvPr id="85" name="Google Shape;85;p2"/>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86" name="Google Shape;86;p2"/>
          <p:cNvSpPr txBox="1"/>
          <p:nvPr/>
        </p:nvSpPr>
        <p:spPr>
          <a:xfrm>
            <a:off x="4817407" y="1366159"/>
            <a:ext cx="3983693" cy="330859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b="0" i="0" lang="fr-FR" sz="1300" u="none" cap="none" strike="noStrike">
                <a:solidFill>
                  <a:srgbClr val="548C2F"/>
                </a:solidFill>
                <a:latin typeface="Arial"/>
                <a:ea typeface="Arial"/>
                <a:cs typeface="Arial"/>
                <a:sym typeface="Arial"/>
              </a:rPr>
              <a:t>Contexte : pourquoi cette mission ? </a:t>
            </a:r>
            <a:endParaRPr/>
          </a:p>
          <a:p>
            <a:pPr indent="0" lvl="1" marL="457200" marR="0" rtl="0" algn="l">
              <a:spcBef>
                <a:spcPts val="0"/>
              </a:spcBef>
              <a:spcAft>
                <a:spcPts val="0"/>
              </a:spcAft>
              <a:buNone/>
            </a:pPr>
            <a:r>
              <a:rPr b="0" i="0" lang="fr-FR" sz="1200" u="none" cap="none" strike="noStrike">
                <a:solidFill>
                  <a:srgbClr val="1C1847"/>
                </a:solidFill>
                <a:latin typeface="Arial"/>
                <a:ea typeface="Arial"/>
                <a:cs typeface="Arial"/>
                <a:sym typeface="Arial"/>
              </a:rPr>
              <a:t>Demande des copilotes avec 2 constats de départ</a:t>
            </a:r>
            <a:endParaRPr/>
          </a:p>
          <a:p>
            <a:pPr indent="0" lvl="1" marL="457200" marR="0" rtl="0" algn="l">
              <a:spcBef>
                <a:spcPts val="0"/>
              </a:spcBef>
              <a:spcAft>
                <a:spcPts val="0"/>
              </a:spcAft>
              <a:buNone/>
            </a:pPr>
            <a:r>
              <a:t/>
            </a:r>
            <a:endParaRPr b="0" i="0" sz="1200" u="none" cap="none" strike="noStrike">
              <a:solidFill>
                <a:srgbClr val="1C1847"/>
              </a:solidFill>
              <a:latin typeface="Arial"/>
              <a:ea typeface="Arial"/>
              <a:cs typeface="Arial"/>
              <a:sym typeface="Arial"/>
            </a:endParaRPr>
          </a:p>
          <a:p>
            <a:pPr indent="0" lvl="1" marL="457200" marR="0" rtl="0" algn="l">
              <a:spcBef>
                <a:spcPts val="0"/>
              </a:spcBef>
              <a:spcAft>
                <a:spcPts val="0"/>
              </a:spcAft>
              <a:buNone/>
            </a:pPr>
            <a:r>
              <a:t/>
            </a:r>
            <a:endParaRPr b="0" i="0" sz="1300" u="none" cap="none" strike="noStrike">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0" i="0" lang="fr-FR" sz="1300" u="none" cap="none" strike="noStrike">
                <a:solidFill>
                  <a:srgbClr val="548C2F"/>
                </a:solidFill>
                <a:latin typeface="Arial"/>
                <a:ea typeface="Arial"/>
                <a:cs typeface="Arial"/>
                <a:sym typeface="Arial"/>
              </a:rPr>
              <a:t>Objectifs</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Vérifier, infirmer ou nuancer ces constats</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Saisir la place accordée au développement économique et aux opérateurs dans les DAT</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Valoriser les intermédiaires au sein des filières</a:t>
            </a:r>
            <a:endParaRPr/>
          </a:p>
          <a:p>
            <a:pPr indent="0" lvl="1" marL="457200" marR="0" rtl="0" algn="l">
              <a:spcBef>
                <a:spcPts val="0"/>
              </a:spcBef>
              <a:spcAft>
                <a:spcPts val="0"/>
              </a:spcAft>
              <a:buNone/>
            </a:pPr>
            <a:r>
              <a:t/>
            </a:r>
            <a:endParaRPr b="1" i="0" sz="1200" u="none" cap="none" strike="noStrike">
              <a:solidFill>
                <a:srgbClr val="1C1847"/>
              </a:solidFill>
              <a:latin typeface="Arial"/>
              <a:ea typeface="Arial"/>
              <a:cs typeface="Arial"/>
              <a:sym typeface="Arial"/>
            </a:endParaRPr>
          </a:p>
          <a:p>
            <a:pPr indent="0" lvl="1" marL="457200" marR="0" rtl="0" algn="l">
              <a:spcBef>
                <a:spcPts val="0"/>
              </a:spcBef>
              <a:spcAft>
                <a:spcPts val="0"/>
              </a:spcAft>
              <a:buNone/>
            </a:pPr>
            <a:r>
              <a:t/>
            </a:r>
            <a:endParaRPr b="1" i="0" sz="1300" u="none" cap="none" strike="noStrike">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0" i="0" lang="fr-FR" sz="1300" u="none" cap="none" strike="noStrike">
                <a:solidFill>
                  <a:srgbClr val="548C2F"/>
                </a:solidFill>
                <a:latin typeface="Arial"/>
                <a:ea typeface="Arial"/>
                <a:cs typeface="Arial"/>
                <a:sym typeface="Arial"/>
              </a:rPr>
              <a:t>Méthode</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41 Entretiens semi-directifs</a:t>
            </a:r>
            <a:endParaRPr/>
          </a:p>
          <a:p>
            <a:pPr indent="-171450" lvl="1" marL="6286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Alternance entre recherche de terrain et groupes de travail</a:t>
            </a:r>
            <a:endParaRPr/>
          </a:p>
        </p:txBody>
      </p:sp>
      <p:sp>
        <p:nvSpPr>
          <p:cNvPr id="87" name="Google Shape;87;p2"/>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xEl>
                                              <p:pRg end="12" st="1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3"/>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id="93" name="Google Shape;93;p3"/>
          <p:cNvSpPr txBox="1"/>
          <p:nvPr/>
        </p:nvSpPr>
        <p:spPr>
          <a:xfrm>
            <a:off x="5294827" y="942769"/>
            <a:ext cx="3690961" cy="78483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840"/>
              <a:buFont typeface="Arial"/>
              <a:buChar char="▶"/>
            </a:pPr>
            <a:r>
              <a:rPr b="1" i="0" lang="fr-FR" sz="1200" u="none" cap="none" strike="noStrike">
                <a:solidFill>
                  <a:srgbClr val="548C2F"/>
                </a:solidFill>
                <a:latin typeface="Arial"/>
                <a:ea typeface="Arial"/>
                <a:cs typeface="Arial"/>
                <a:sym typeface="Arial"/>
              </a:rPr>
              <a:t>Transformation :</a:t>
            </a:r>
            <a:endParaRPr/>
          </a:p>
          <a:p>
            <a:pPr indent="0" lvl="0" marL="0" marR="0" rtl="0" algn="l">
              <a:spcBef>
                <a:spcPts val="0"/>
              </a:spcBef>
              <a:spcAft>
                <a:spcPts val="0"/>
              </a:spcAft>
              <a:buNone/>
            </a:pPr>
            <a:r>
              <a:rPr b="1" i="0" lang="fr-FR" sz="1100" u="none" cap="none" strike="noStrike">
                <a:solidFill>
                  <a:srgbClr val="1C1847"/>
                </a:solidFill>
                <a:latin typeface="Arial"/>
                <a:ea typeface="Arial"/>
                <a:cs typeface="Arial"/>
                <a:sym typeface="Arial"/>
              </a:rPr>
              <a:t>7 IAA </a:t>
            </a:r>
            <a:r>
              <a:rPr b="0" i="0" lang="fr-FR" sz="1100" u="none" cap="none" strike="noStrike">
                <a:solidFill>
                  <a:srgbClr val="1C1847"/>
                </a:solidFill>
                <a:latin typeface="Arial"/>
                <a:ea typeface="Arial"/>
                <a:cs typeface="Arial"/>
                <a:sym typeface="Arial"/>
              </a:rPr>
              <a:t>dont 3 filiales de coopératives et 1 abattoir</a:t>
            </a:r>
            <a:endParaRPr/>
          </a:p>
          <a:p>
            <a:pPr indent="0" lvl="0" marL="0" marR="0" rtl="0" algn="l">
              <a:spcBef>
                <a:spcPts val="0"/>
              </a:spcBef>
              <a:spcAft>
                <a:spcPts val="0"/>
              </a:spcAft>
              <a:buNone/>
            </a:pPr>
            <a:r>
              <a:rPr b="0" i="0" lang="fr-FR" sz="1100" u="none" cap="none" strike="noStrike">
                <a:solidFill>
                  <a:srgbClr val="1C1847"/>
                </a:solidFill>
                <a:latin typeface="Arial"/>
                <a:ea typeface="Arial"/>
                <a:cs typeface="Arial"/>
                <a:sym typeface="Arial"/>
              </a:rPr>
              <a:t>1 ETI / 1 PME / 4 PME</a:t>
            </a:r>
            <a:endParaRPr/>
          </a:p>
          <a:p>
            <a:pPr indent="0" lvl="0" marL="0" marR="0" rtl="0" algn="l">
              <a:spcBef>
                <a:spcPts val="0"/>
              </a:spcBef>
              <a:spcAft>
                <a:spcPts val="0"/>
              </a:spcAft>
              <a:buNone/>
            </a:pPr>
            <a:r>
              <a:rPr b="0" i="0" lang="fr-FR" sz="1100" u="none" cap="none" strike="noStrike">
                <a:solidFill>
                  <a:srgbClr val="1C1847"/>
                </a:solidFill>
                <a:latin typeface="Arial"/>
                <a:ea typeface="Arial"/>
                <a:cs typeface="Arial"/>
                <a:sym typeface="Arial"/>
              </a:rPr>
              <a:t>Diverses filières et activités (pains, lait; viande…)</a:t>
            </a:r>
            <a:endParaRPr/>
          </a:p>
        </p:txBody>
      </p:sp>
      <p:sp>
        <p:nvSpPr>
          <p:cNvPr id="94" name="Google Shape;94;p3"/>
          <p:cNvSpPr txBox="1"/>
          <p:nvPr/>
        </p:nvSpPr>
        <p:spPr>
          <a:xfrm>
            <a:off x="5294827" y="1956400"/>
            <a:ext cx="3746167" cy="78483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840"/>
              <a:buFont typeface="Arial"/>
              <a:buChar char="▶"/>
            </a:pPr>
            <a:r>
              <a:rPr b="1" i="0" lang="fr-FR" sz="1200" u="none" cap="none" strike="noStrike">
                <a:solidFill>
                  <a:srgbClr val="548C2F"/>
                </a:solidFill>
                <a:latin typeface="Arial"/>
                <a:ea typeface="Arial"/>
                <a:cs typeface="Arial"/>
                <a:sym typeface="Arial"/>
              </a:rPr>
              <a:t>Distribution :</a:t>
            </a:r>
            <a:endParaRPr/>
          </a:p>
          <a:p>
            <a:pPr indent="0" lvl="0" marL="0" marR="0" rtl="0" algn="l">
              <a:spcBef>
                <a:spcPts val="0"/>
              </a:spcBef>
              <a:spcAft>
                <a:spcPts val="0"/>
              </a:spcAft>
              <a:buNone/>
            </a:pPr>
            <a:r>
              <a:rPr b="1" i="0" lang="fr-FR" sz="1100" u="none" cap="none" strike="noStrike">
                <a:solidFill>
                  <a:srgbClr val="1C1847"/>
                </a:solidFill>
                <a:latin typeface="Arial"/>
                <a:ea typeface="Arial"/>
                <a:cs typeface="Arial"/>
                <a:sym typeface="Arial"/>
              </a:rPr>
              <a:t>4 grossistes </a:t>
            </a:r>
            <a:r>
              <a:rPr b="0" i="0" lang="fr-FR" sz="1100" u="none" cap="none" strike="noStrike">
                <a:solidFill>
                  <a:srgbClr val="1C1847"/>
                </a:solidFill>
                <a:latin typeface="Arial"/>
                <a:ea typeface="Arial"/>
                <a:cs typeface="Arial"/>
                <a:sym typeface="Arial"/>
              </a:rPr>
              <a:t>dont 1 grossiste inter-coopératives </a:t>
            </a:r>
            <a:endParaRPr/>
          </a:p>
          <a:p>
            <a:pPr indent="0" lvl="0" marL="0" marR="0" rtl="0" algn="l">
              <a:spcBef>
                <a:spcPts val="0"/>
              </a:spcBef>
              <a:spcAft>
                <a:spcPts val="0"/>
              </a:spcAft>
              <a:buNone/>
            </a:pPr>
            <a:r>
              <a:rPr b="0" i="0" lang="fr-FR" sz="1100" u="none" cap="none" strike="noStrike">
                <a:solidFill>
                  <a:srgbClr val="1C1847"/>
                </a:solidFill>
                <a:latin typeface="Arial"/>
                <a:ea typeface="Arial"/>
                <a:cs typeface="Arial"/>
                <a:sym typeface="Arial"/>
              </a:rPr>
              <a:t>1 ETI / 3 PME</a:t>
            </a:r>
            <a:endParaRPr/>
          </a:p>
          <a:p>
            <a:pPr indent="0" lvl="0" marL="0" marR="0" rtl="0" algn="l">
              <a:spcBef>
                <a:spcPts val="0"/>
              </a:spcBef>
              <a:spcAft>
                <a:spcPts val="0"/>
              </a:spcAft>
              <a:buNone/>
            </a:pPr>
            <a:r>
              <a:rPr b="0" i="0" lang="fr-FR" sz="1100" u="none" cap="none" strike="noStrike">
                <a:solidFill>
                  <a:srgbClr val="1C1847"/>
                </a:solidFill>
                <a:latin typeface="Arial"/>
                <a:ea typeface="Arial"/>
                <a:cs typeface="Arial"/>
                <a:sym typeface="Arial"/>
              </a:rPr>
              <a:t>Diverses filières et produits</a:t>
            </a:r>
            <a:endParaRPr b="0" i="0" sz="1200" u="none" cap="none" strike="noStrike">
              <a:solidFill>
                <a:srgbClr val="1C1847"/>
              </a:solidFill>
              <a:latin typeface="Arial"/>
              <a:ea typeface="Arial"/>
              <a:cs typeface="Arial"/>
              <a:sym typeface="Arial"/>
            </a:endParaRPr>
          </a:p>
        </p:txBody>
      </p:sp>
      <p:sp>
        <p:nvSpPr>
          <p:cNvPr id="95" name="Google Shape;95;p3"/>
          <p:cNvSpPr txBox="1"/>
          <p:nvPr/>
        </p:nvSpPr>
        <p:spPr>
          <a:xfrm>
            <a:off x="5327409" y="2745936"/>
            <a:ext cx="3530154"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fr-FR" sz="1100" u="none" cap="none" strike="noStrike">
                <a:solidFill>
                  <a:srgbClr val="1C1847"/>
                </a:solidFill>
                <a:latin typeface="Arial"/>
                <a:ea typeface="Arial"/>
                <a:cs typeface="Arial"/>
                <a:sym typeface="Arial"/>
              </a:rPr>
              <a:t>2 entreprises </a:t>
            </a:r>
            <a:r>
              <a:rPr b="0" i="0" lang="fr-FR" sz="1100" u="none" cap="none" strike="noStrike">
                <a:solidFill>
                  <a:srgbClr val="1C1847"/>
                </a:solidFill>
                <a:latin typeface="Arial"/>
                <a:ea typeface="Arial"/>
                <a:cs typeface="Arial"/>
                <a:sym typeface="Arial"/>
              </a:rPr>
              <a:t>dont 1 moyenne surface et 1 entreprise assurant logistique et commercialisation </a:t>
            </a:r>
            <a:endParaRPr/>
          </a:p>
          <a:p>
            <a:pPr indent="0" lvl="0" marL="0" marR="0" rtl="0" algn="l">
              <a:spcBef>
                <a:spcPts val="0"/>
              </a:spcBef>
              <a:spcAft>
                <a:spcPts val="0"/>
              </a:spcAft>
              <a:buNone/>
            </a:pPr>
            <a:r>
              <a:rPr b="0" i="0" lang="fr-FR" sz="1100" u="none" cap="none" strike="noStrike">
                <a:solidFill>
                  <a:srgbClr val="1C1847"/>
                </a:solidFill>
                <a:latin typeface="Arial"/>
                <a:ea typeface="Arial"/>
                <a:cs typeface="Arial"/>
                <a:sym typeface="Arial"/>
              </a:rPr>
              <a:t>1 TPE / 1 PME </a:t>
            </a:r>
            <a:br>
              <a:rPr b="0" i="0" lang="fr-FR" sz="1100" u="none" cap="none" strike="noStrike">
                <a:solidFill>
                  <a:srgbClr val="1C1847"/>
                </a:solidFill>
                <a:latin typeface="Arial"/>
                <a:ea typeface="Arial"/>
                <a:cs typeface="Arial"/>
                <a:sym typeface="Arial"/>
              </a:rPr>
            </a:br>
            <a:r>
              <a:rPr b="0" i="0" lang="fr-FR" sz="1100" u="none" cap="none" strike="noStrike">
                <a:solidFill>
                  <a:srgbClr val="1C1847"/>
                </a:solidFill>
                <a:latin typeface="Arial"/>
                <a:ea typeface="Arial"/>
                <a:cs typeface="Arial"/>
                <a:sym typeface="Arial"/>
              </a:rPr>
              <a:t>Diversité de produits </a:t>
            </a:r>
            <a:endParaRPr/>
          </a:p>
        </p:txBody>
      </p:sp>
      <p:grpSp>
        <p:nvGrpSpPr>
          <p:cNvPr id="96" name="Google Shape;96;p3"/>
          <p:cNvGrpSpPr/>
          <p:nvPr/>
        </p:nvGrpSpPr>
        <p:grpSpPr>
          <a:xfrm>
            <a:off x="4906673" y="1002068"/>
            <a:ext cx="298958" cy="369333"/>
            <a:chOff x="8055961" y="2881842"/>
            <a:chExt cx="260283" cy="345914"/>
          </a:xfrm>
        </p:grpSpPr>
        <p:sp>
          <p:nvSpPr>
            <p:cNvPr id="97" name="Google Shape;97;p3"/>
            <p:cNvSpPr/>
            <p:nvPr/>
          </p:nvSpPr>
          <p:spPr>
            <a:xfrm>
              <a:off x="8055961" y="2881842"/>
              <a:ext cx="260283" cy="345914"/>
            </a:xfrm>
            <a:custGeom>
              <a:rect b="b" l="l" r="r" t="t"/>
              <a:pathLst>
                <a:path extrusionOk="0" h="10919" w="8216">
                  <a:moveTo>
                    <a:pt x="4918" y="2358"/>
                  </a:moveTo>
                  <a:cubicBezTo>
                    <a:pt x="5120" y="2656"/>
                    <a:pt x="5334" y="2882"/>
                    <a:pt x="5561" y="3073"/>
                  </a:cubicBezTo>
                  <a:lnTo>
                    <a:pt x="4477" y="3073"/>
                  </a:lnTo>
                  <a:cubicBezTo>
                    <a:pt x="4429" y="3073"/>
                    <a:pt x="4382" y="3085"/>
                    <a:pt x="4358" y="3132"/>
                  </a:cubicBezTo>
                  <a:cubicBezTo>
                    <a:pt x="4310" y="3168"/>
                    <a:pt x="4298" y="3216"/>
                    <a:pt x="4298" y="3251"/>
                  </a:cubicBezTo>
                  <a:lnTo>
                    <a:pt x="4322" y="3442"/>
                  </a:lnTo>
                  <a:cubicBezTo>
                    <a:pt x="4263" y="3418"/>
                    <a:pt x="4191" y="3418"/>
                    <a:pt x="4120" y="3418"/>
                  </a:cubicBezTo>
                  <a:cubicBezTo>
                    <a:pt x="4048" y="3418"/>
                    <a:pt x="3965" y="3430"/>
                    <a:pt x="3906" y="3442"/>
                  </a:cubicBezTo>
                  <a:lnTo>
                    <a:pt x="3941" y="3251"/>
                  </a:lnTo>
                  <a:lnTo>
                    <a:pt x="3941" y="3228"/>
                  </a:lnTo>
                  <a:cubicBezTo>
                    <a:pt x="4263" y="2966"/>
                    <a:pt x="4596" y="2692"/>
                    <a:pt x="4918" y="2358"/>
                  </a:cubicBezTo>
                  <a:close/>
                  <a:moveTo>
                    <a:pt x="3572" y="3478"/>
                  </a:moveTo>
                  <a:lnTo>
                    <a:pt x="3525" y="3823"/>
                  </a:lnTo>
                  <a:cubicBezTo>
                    <a:pt x="3525" y="3823"/>
                    <a:pt x="3513" y="3894"/>
                    <a:pt x="3513" y="3906"/>
                  </a:cubicBezTo>
                  <a:cubicBezTo>
                    <a:pt x="3429" y="4121"/>
                    <a:pt x="3239" y="4263"/>
                    <a:pt x="3013" y="4263"/>
                  </a:cubicBezTo>
                  <a:lnTo>
                    <a:pt x="2858" y="4263"/>
                  </a:lnTo>
                  <a:cubicBezTo>
                    <a:pt x="2739" y="4263"/>
                    <a:pt x="2632" y="4204"/>
                    <a:pt x="2572" y="4121"/>
                  </a:cubicBezTo>
                  <a:cubicBezTo>
                    <a:pt x="2596" y="4097"/>
                    <a:pt x="2620" y="4085"/>
                    <a:pt x="2644" y="4073"/>
                  </a:cubicBezTo>
                  <a:cubicBezTo>
                    <a:pt x="2739" y="4013"/>
                    <a:pt x="2834" y="3954"/>
                    <a:pt x="2941" y="3894"/>
                  </a:cubicBezTo>
                  <a:lnTo>
                    <a:pt x="2941" y="3906"/>
                  </a:lnTo>
                  <a:cubicBezTo>
                    <a:pt x="2929" y="4013"/>
                    <a:pt x="3001" y="4073"/>
                    <a:pt x="3096" y="4073"/>
                  </a:cubicBezTo>
                  <a:cubicBezTo>
                    <a:pt x="3179" y="4073"/>
                    <a:pt x="3239" y="4001"/>
                    <a:pt x="3239" y="3906"/>
                  </a:cubicBezTo>
                  <a:lnTo>
                    <a:pt x="3239" y="3704"/>
                  </a:lnTo>
                  <a:cubicBezTo>
                    <a:pt x="3346" y="3632"/>
                    <a:pt x="3453" y="3549"/>
                    <a:pt x="3572" y="3478"/>
                  </a:cubicBezTo>
                  <a:close/>
                  <a:moveTo>
                    <a:pt x="4965" y="3370"/>
                  </a:moveTo>
                  <a:lnTo>
                    <a:pt x="4965" y="3382"/>
                  </a:lnTo>
                  <a:lnTo>
                    <a:pt x="5811" y="3382"/>
                  </a:lnTo>
                  <a:lnTo>
                    <a:pt x="5727" y="3966"/>
                  </a:lnTo>
                  <a:cubicBezTo>
                    <a:pt x="5692" y="4144"/>
                    <a:pt x="5549" y="4263"/>
                    <a:pt x="5382" y="4263"/>
                  </a:cubicBezTo>
                  <a:lnTo>
                    <a:pt x="5215" y="4263"/>
                  </a:lnTo>
                  <a:cubicBezTo>
                    <a:pt x="4977" y="4263"/>
                    <a:pt x="4775" y="4097"/>
                    <a:pt x="4715" y="3882"/>
                  </a:cubicBezTo>
                  <a:cubicBezTo>
                    <a:pt x="4715" y="3847"/>
                    <a:pt x="4703" y="3823"/>
                    <a:pt x="4703" y="3787"/>
                  </a:cubicBezTo>
                  <a:cubicBezTo>
                    <a:pt x="4679" y="3668"/>
                    <a:pt x="4644" y="3370"/>
                    <a:pt x="4644" y="3370"/>
                  </a:cubicBezTo>
                  <a:close/>
                  <a:moveTo>
                    <a:pt x="4453" y="311"/>
                  </a:moveTo>
                  <a:cubicBezTo>
                    <a:pt x="4549" y="311"/>
                    <a:pt x="4632" y="322"/>
                    <a:pt x="4715" y="358"/>
                  </a:cubicBezTo>
                  <a:cubicBezTo>
                    <a:pt x="5072" y="453"/>
                    <a:pt x="5299" y="811"/>
                    <a:pt x="5275" y="1215"/>
                  </a:cubicBezTo>
                  <a:cubicBezTo>
                    <a:pt x="5275" y="1299"/>
                    <a:pt x="5334" y="1382"/>
                    <a:pt x="5430" y="1382"/>
                  </a:cubicBezTo>
                  <a:cubicBezTo>
                    <a:pt x="5513" y="1382"/>
                    <a:pt x="5584" y="1323"/>
                    <a:pt x="5584" y="1227"/>
                  </a:cubicBezTo>
                  <a:cubicBezTo>
                    <a:pt x="5608" y="1025"/>
                    <a:pt x="5572" y="823"/>
                    <a:pt x="5501" y="668"/>
                  </a:cubicBezTo>
                  <a:lnTo>
                    <a:pt x="5501" y="668"/>
                  </a:lnTo>
                  <a:cubicBezTo>
                    <a:pt x="6084" y="751"/>
                    <a:pt x="6525" y="1263"/>
                    <a:pt x="6525" y="1858"/>
                  </a:cubicBezTo>
                  <a:lnTo>
                    <a:pt x="6525" y="3299"/>
                  </a:lnTo>
                  <a:cubicBezTo>
                    <a:pt x="6215" y="3156"/>
                    <a:pt x="5596" y="2811"/>
                    <a:pt x="5144" y="2120"/>
                  </a:cubicBezTo>
                  <a:cubicBezTo>
                    <a:pt x="5191" y="2061"/>
                    <a:pt x="5251" y="2025"/>
                    <a:pt x="5299" y="1966"/>
                  </a:cubicBezTo>
                  <a:cubicBezTo>
                    <a:pt x="5358" y="1906"/>
                    <a:pt x="5358" y="1799"/>
                    <a:pt x="5275" y="1739"/>
                  </a:cubicBezTo>
                  <a:cubicBezTo>
                    <a:pt x="5246" y="1711"/>
                    <a:pt x="5210" y="1696"/>
                    <a:pt x="5173" y="1696"/>
                  </a:cubicBezTo>
                  <a:cubicBezTo>
                    <a:pt x="5132" y="1696"/>
                    <a:pt x="5092" y="1714"/>
                    <a:pt x="5060" y="1751"/>
                  </a:cubicBezTo>
                  <a:cubicBezTo>
                    <a:pt x="3727" y="3239"/>
                    <a:pt x="2060" y="4061"/>
                    <a:pt x="1429" y="4323"/>
                  </a:cubicBezTo>
                  <a:cubicBezTo>
                    <a:pt x="1465" y="4061"/>
                    <a:pt x="1512" y="3585"/>
                    <a:pt x="1512" y="2882"/>
                  </a:cubicBezTo>
                  <a:cubicBezTo>
                    <a:pt x="1512" y="2192"/>
                    <a:pt x="1798" y="1549"/>
                    <a:pt x="2322" y="1049"/>
                  </a:cubicBezTo>
                  <a:cubicBezTo>
                    <a:pt x="2822" y="572"/>
                    <a:pt x="3477" y="311"/>
                    <a:pt x="4120" y="311"/>
                  </a:cubicBezTo>
                  <a:close/>
                  <a:moveTo>
                    <a:pt x="6108" y="3466"/>
                  </a:moveTo>
                  <a:cubicBezTo>
                    <a:pt x="6144" y="3478"/>
                    <a:pt x="6156" y="3490"/>
                    <a:pt x="6192" y="3490"/>
                  </a:cubicBezTo>
                  <a:cubicBezTo>
                    <a:pt x="6227" y="3632"/>
                    <a:pt x="6346" y="3728"/>
                    <a:pt x="6501" y="3728"/>
                  </a:cubicBezTo>
                  <a:lnTo>
                    <a:pt x="6584" y="3728"/>
                  </a:lnTo>
                  <a:cubicBezTo>
                    <a:pt x="6739" y="3728"/>
                    <a:pt x="6858" y="3847"/>
                    <a:pt x="6858" y="4001"/>
                  </a:cubicBezTo>
                  <a:cubicBezTo>
                    <a:pt x="6858" y="4144"/>
                    <a:pt x="6739" y="4263"/>
                    <a:pt x="6584" y="4263"/>
                  </a:cubicBezTo>
                  <a:lnTo>
                    <a:pt x="6477" y="4263"/>
                  </a:lnTo>
                  <a:cubicBezTo>
                    <a:pt x="6477" y="4180"/>
                    <a:pt x="6418" y="4097"/>
                    <a:pt x="6334" y="4097"/>
                  </a:cubicBezTo>
                  <a:cubicBezTo>
                    <a:pt x="6239" y="4097"/>
                    <a:pt x="6168" y="4156"/>
                    <a:pt x="6156" y="4252"/>
                  </a:cubicBezTo>
                  <a:cubicBezTo>
                    <a:pt x="6108" y="4775"/>
                    <a:pt x="5882" y="5252"/>
                    <a:pt x="5501" y="5609"/>
                  </a:cubicBezTo>
                  <a:cubicBezTo>
                    <a:pt x="5108" y="5966"/>
                    <a:pt x="4620" y="6157"/>
                    <a:pt x="4096" y="6157"/>
                  </a:cubicBezTo>
                  <a:cubicBezTo>
                    <a:pt x="3596" y="6157"/>
                    <a:pt x="3108" y="5966"/>
                    <a:pt x="2715" y="5621"/>
                  </a:cubicBezTo>
                  <a:cubicBezTo>
                    <a:pt x="2358" y="5287"/>
                    <a:pt x="2143" y="4859"/>
                    <a:pt x="2060" y="4382"/>
                  </a:cubicBezTo>
                  <a:cubicBezTo>
                    <a:pt x="2120" y="4359"/>
                    <a:pt x="2203" y="4311"/>
                    <a:pt x="2274" y="4287"/>
                  </a:cubicBezTo>
                  <a:cubicBezTo>
                    <a:pt x="2393" y="4478"/>
                    <a:pt x="2596" y="4597"/>
                    <a:pt x="2834" y="4597"/>
                  </a:cubicBezTo>
                  <a:lnTo>
                    <a:pt x="3001" y="4597"/>
                  </a:lnTo>
                  <a:cubicBezTo>
                    <a:pt x="3382" y="4597"/>
                    <a:pt x="3727" y="4311"/>
                    <a:pt x="3822" y="3942"/>
                  </a:cubicBezTo>
                  <a:cubicBezTo>
                    <a:pt x="3858" y="3823"/>
                    <a:pt x="3965" y="3728"/>
                    <a:pt x="4108" y="3728"/>
                  </a:cubicBezTo>
                  <a:cubicBezTo>
                    <a:pt x="4239" y="3728"/>
                    <a:pt x="4358" y="3823"/>
                    <a:pt x="4382" y="3942"/>
                  </a:cubicBezTo>
                  <a:cubicBezTo>
                    <a:pt x="4477" y="4311"/>
                    <a:pt x="4822" y="4597"/>
                    <a:pt x="5203" y="4597"/>
                  </a:cubicBezTo>
                  <a:lnTo>
                    <a:pt x="5370" y="4597"/>
                  </a:lnTo>
                  <a:cubicBezTo>
                    <a:pt x="5692" y="4597"/>
                    <a:pt x="5989" y="4347"/>
                    <a:pt x="6037" y="4013"/>
                  </a:cubicBezTo>
                  <a:lnTo>
                    <a:pt x="6108" y="3466"/>
                  </a:lnTo>
                  <a:close/>
                  <a:moveTo>
                    <a:pt x="4977" y="6311"/>
                  </a:moveTo>
                  <a:lnTo>
                    <a:pt x="4977" y="6859"/>
                  </a:lnTo>
                  <a:cubicBezTo>
                    <a:pt x="4977" y="7216"/>
                    <a:pt x="5203" y="7526"/>
                    <a:pt x="5549" y="7645"/>
                  </a:cubicBezTo>
                  <a:lnTo>
                    <a:pt x="5799" y="7740"/>
                  </a:lnTo>
                  <a:lnTo>
                    <a:pt x="5656" y="8062"/>
                  </a:lnTo>
                  <a:cubicBezTo>
                    <a:pt x="5382" y="8669"/>
                    <a:pt x="4775" y="9062"/>
                    <a:pt x="4120" y="9062"/>
                  </a:cubicBezTo>
                  <a:cubicBezTo>
                    <a:pt x="3453" y="9062"/>
                    <a:pt x="2858" y="8669"/>
                    <a:pt x="2584" y="8062"/>
                  </a:cubicBezTo>
                  <a:lnTo>
                    <a:pt x="2441" y="7740"/>
                  </a:lnTo>
                  <a:lnTo>
                    <a:pt x="2691" y="7645"/>
                  </a:lnTo>
                  <a:cubicBezTo>
                    <a:pt x="3036" y="7526"/>
                    <a:pt x="3251" y="7216"/>
                    <a:pt x="3251" y="6859"/>
                  </a:cubicBezTo>
                  <a:lnTo>
                    <a:pt x="3251" y="6311"/>
                  </a:lnTo>
                  <a:cubicBezTo>
                    <a:pt x="3525" y="6407"/>
                    <a:pt x="3822" y="6466"/>
                    <a:pt x="4120" y="6466"/>
                  </a:cubicBezTo>
                  <a:cubicBezTo>
                    <a:pt x="4418" y="6466"/>
                    <a:pt x="4715" y="6407"/>
                    <a:pt x="4977" y="6311"/>
                  </a:cubicBezTo>
                  <a:close/>
                  <a:moveTo>
                    <a:pt x="4084" y="1"/>
                  </a:moveTo>
                  <a:cubicBezTo>
                    <a:pt x="3358" y="1"/>
                    <a:pt x="2620" y="299"/>
                    <a:pt x="2060" y="834"/>
                  </a:cubicBezTo>
                  <a:cubicBezTo>
                    <a:pt x="1489" y="1382"/>
                    <a:pt x="1155" y="2120"/>
                    <a:pt x="1155" y="2882"/>
                  </a:cubicBezTo>
                  <a:cubicBezTo>
                    <a:pt x="1155" y="4025"/>
                    <a:pt x="1024" y="4537"/>
                    <a:pt x="1024" y="4537"/>
                  </a:cubicBezTo>
                  <a:cubicBezTo>
                    <a:pt x="1012" y="4597"/>
                    <a:pt x="1024" y="4656"/>
                    <a:pt x="1072" y="4704"/>
                  </a:cubicBezTo>
                  <a:cubicBezTo>
                    <a:pt x="1096" y="4728"/>
                    <a:pt x="1143" y="4740"/>
                    <a:pt x="1167" y="4740"/>
                  </a:cubicBezTo>
                  <a:cubicBezTo>
                    <a:pt x="1191" y="4740"/>
                    <a:pt x="1203" y="4740"/>
                    <a:pt x="1227" y="4728"/>
                  </a:cubicBezTo>
                  <a:cubicBezTo>
                    <a:pt x="1250" y="4728"/>
                    <a:pt x="1441" y="4656"/>
                    <a:pt x="1739" y="4525"/>
                  </a:cubicBezTo>
                  <a:cubicBezTo>
                    <a:pt x="1822" y="5025"/>
                    <a:pt x="2096" y="5490"/>
                    <a:pt x="2477" y="5847"/>
                  </a:cubicBezTo>
                  <a:cubicBezTo>
                    <a:pt x="2620" y="5966"/>
                    <a:pt x="2751" y="6073"/>
                    <a:pt x="2894" y="6145"/>
                  </a:cubicBezTo>
                  <a:lnTo>
                    <a:pt x="2894" y="6847"/>
                  </a:lnTo>
                  <a:cubicBezTo>
                    <a:pt x="2894" y="7061"/>
                    <a:pt x="2763" y="7264"/>
                    <a:pt x="2560" y="7335"/>
                  </a:cubicBezTo>
                  <a:lnTo>
                    <a:pt x="786" y="7954"/>
                  </a:lnTo>
                  <a:cubicBezTo>
                    <a:pt x="310" y="8121"/>
                    <a:pt x="0" y="8573"/>
                    <a:pt x="0" y="9074"/>
                  </a:cubicBezTo>
                  <a:lnTo>
                    <a:pt x="0" y="10740"/>
                  </a:lnTo>
                  <a:cubicBezTo>
                    <a:pt x="0" y="10836"/>
                    <a:pt x="72" y="10907"/>
                    <a:pt x="155" y="10907"/>
                  </a:cubicBezTo>
                  <a:cubicBezTo>
                    <a:pt x="250" y="10907"/>
                    <a:pt x="322" y="10836"/>
                    <a:pt x="322" y="10740"/>
                  </a:cubicBezTo>
                  <a:lnTo>
                    <a:pt x="322" y="9074"/>
                  </a:lnTo>
                  <a:cubicBezTo>
                    <a:pt x="322" y="8931"/>
                    <a:pt x="358" y="8788"/>
                    <a:pt x="429" y="8669"/>
                  </a:cubicBezTo>
                  <a:lnTo>
                    <a:pt x="596" y="8824"/>
                  </a:lnTo>
                  <a:cubicBezTo>
                    <a:pt x="619" y="8847"/>
                    <a:pt x="667" y="8871"/>
                    <a:pt x="691" y="8871"/>
                  </a:cubicBezTo>
                  <a:cubicBezTo>
                    <a:pt x="739" y="8871"/>
                    <a:pt x="786" y="8847"/>
                    <a:pt x="810" y="8812"/>
                  </a:cubicBezTo>
                  <a:cubicBezTo>
                    <a:pt x="869" y="8728"/>
                    <a:pt x="858" y="8645"/>
                    <a:pt x="798" y="8585"/>
                  </a:cubicBezTo>
                  <a:lnTo>
                    <a:pt x="619" y="8431"/>
                  </a:lnTo>
                  <a:cubicBezTo>
                    <a:pt x="691" y="8359"/>
                    <a:pt x="798" y="8312"/>
                    <a:pt x="893" y="8276"/>
                  </a:cubicBezTo>
                  <a:lnTo>
                    <a:pt x="2096" y="7835"/>
                  </a:lnTo>
                  <a:lnTo>
                    <a:pt x="2239" y="8181"/>
                  </a:lnTo>
                  <a:cubicBezTo>
                    <a:pt x="2572" y="8907"/>
                    <a:pt x="3286" y="9371"/>
                    <a:pt x="4072" y="9371"/>
                  </a:cubicBezTo>
                  <a:cubicBezTo>
                    <a:pt x="4858" y="9371"/>
                    <a:pt x="5572" y="8907"/>
                    <a:pt x="5906" y="8181"/>
                  </a:cubicBezTo>
                  <a:lnTo>
                    <a:pt x="6049" y="7835"/>
                  </a:lnTo>
                  <a:lnTo>
                    <a:pt x="7263" y="8276"/>
                  </a:lnTo>
                  <a:cubicBezTo>
                    <a:pt x="7358" y="8300"/>
                    <a:pt x="7454" y="8359"/>
                    <a:pt x="7525" y="8431"/>
                  </a:cubicBezTo>
                  <a:lnTo>
                    <a:pt x="6751" y="9085"/>
                  </a:lnTo>
                  <a:cubicBezTo>
                    <a:pt x="6561" y="9252"/>
                    <a:pt x="6454" y="9478"/>
                    <a:pt x="6454" y="9728"/>
                  </a:cubicBezTo>
                  <a:lnTo>
                    <a:pt x="6454" y="10752"/>
                  </a:lnTo>
                  <a:cubicBezTo>
                    <a:pt x="6454" y="10848"/>
                    <a:pt x="6525" y="10919"/>
                    <a:pt x="6620" y="10919"/>
                  </a:cubicBezTo>
                  <a:cubicBezTo>
                    <a:pt x="6704" y="10919"/>
                    <a:pt x="6787" y="10848"/>
                    <a:pt x="6787" y="10752"/>
                  </a:cubicBezTo>
                  <a:lnTo>
                    <a:pt x="6787" y="9728"/>
                  </a:lnTo>
                  <a:cubicBezTo>
                    <a:pt x="6787" y="9586"/>
                    <a:pt x="6846" y="9431"/>
                    <a:pt x="6965" y="9324"/>
                  </a:cubicBezTo>
                  <a:lnTo>
                    <a:pt x="7716" y="8669"/>
                  </a:lnTo>
                  <a:cubicBezTo>
                    <a:pt x="7775" y="8788"/>
                    <a:pt x="7823" y="8943"/>
                    <a:pt x="7823" y="9074"/>
                  </a:cubicBezTo>
                  <a:lnTo>
                    <a:pt x="7823" y="10740"/>
                  </a:lnTo>
                  <a:cubicBezTo>
                    <a:pt x="7823" y="10836"/>
                    <a:pt x="7894" y="10907"/>
                    <a:pt x="7989" y="10907"/>
                  </a:cubicBezTo>
                  <a:cubicBezTo>
                    <a:pt x="8073" y="10907"/>
                    <a:pt x="8144" y="10836"/>
                    <a:pt x="8144" y="10740"/>
                  </a:cubicBezTo>
                  <a:lnTo>
                    <a:pt x="8144" y="9074"/>
                  </a:lnTo>
                  <a:cubicBezTo>
                    <a:pt x="8216" y="8585"/>
                    <a:pt x="7882" y="8133"/>
                    <a:pt x="7418" y="7978"/>
                  </a:cubicBezTo>
                  <a:lnTo>
                    <a:pt x="5656" y="7347"/>
                  </a:lnTo>
                  <a:cubicBezTo>
                    <a:pt x="5441" y="7276"/>
                    <a:pt x="5311" y="7085"/>
                    <a:pt x="5311" y="6859"/>
                  </a:cubicBezTo>
                  <a:lnTo>
                    <a:pt x="5311" y="6157"/>
                  </a:lnTo>
                  <a:cubicBezTo>
                    <a:pt x="5453" y="6073"/>
                    <a:pt x="5608" y="5966"/>
                    <a:pt x="5739" y="5835"/>
                  </a:cubicBezTo>
                  <a:cubicBezTo>
                    <a:pt x="6096" y="5490"/>
                    <a:pt x="6346" y="5049"/>
                    <a:pt x="6442" y="4597"/>
                  </a:cubicBezTo>
                  <a:lnTo>
                    <a:pt x="6584" y="4597"/>
                  </a:lnTo>
                  <a:cubicBezTo>
                    <a:pt x="6918" y="4597"/>
                    <a:pt x="7168" y="4323"/>
                    <a:pt x="7168" y="4013"/>
                  </a:cubicBezTo>
                  <a:cubicBezTo>
                    <a:pt x="7168" y="3775"/>
                    <a:pt x="7037" y="3573"/>
                    <a:pt x="6823" y="3478"/>
                  </a:cubicBezTo>
                  <a:lnTo>
                    <a:pt x="6823" y="1870"/>
                  </a:lnTo>
                  <a:cubicBezTo>
                    <a:pt x="6823" y="1025"/>
                    <a:pt x="6144" y="334"/>
                    <a:pt x="5299" y="334"/>
                  </a:cubicBezTo>
                  <a:lnTo>
                    <a:pt x="5251" y="334"/>
                  </a:lnTo>
                  <a:cubicBezTo>
                    <a:pt x="5132" y="203"/>
                    <a:pt x="4965" y="96"/>
                    <a:pt x="4787" y="61"/>
                  </a:cubicBezTo>
                  <a:cubicBezTo>
                    <a:pt x="4668" y="25"/>
                    <a:pt x="4549" y="1"/>
                    <a:pt x="4429"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98" name="Google Shape;98;p3"/>
            <p:cNvSpPr/>
            <p:nvPr/>
          </p:nvSpPr>
          <p:spPr>
            <a:xfrm>
              <a:off x="8164591" y="3033589"/>
              <a:ext cx="43402" cy="15396"/>
            </a:xfrm>
            <a:custGeom>
              <a:rect b="b" l="l" r="r" t="t"/>
              <a:pathLst>
                <a:path extrusionOk="0" h="486" w="1370">
                  <a:moveTo>
                    <a:pt x="173" y="0"/>
                  </a:moveTo>
                  <a:cubicBezTo>
                    <a:pt x="131" y="0"/>
                    <a:pt x="90" y="15"/>
                    <a:pt x="60" y="45"/>
                  </a:cubicBezTo>
                  <a:cubicBezTo>
                    <a:pt x="0" y="104"/>
                    <a:pt x="0" y="212"/>
                    <a:pt x="60" y="271"/>
                  </a:cubicBezTo>
                  <a:cubicBezTo>
                    <a:pt x="203" y="402"/>
                    <a:pt x="441" y="485"/>
                    <a:pt x="691" y="485"/>
                  </a:cubicBezTo>
                  <a:cubicBezTo>
                    <a:pt x="941" y="485"/>
                    <a:pt x="1179" y="414"/>
                    <a:pt x="1310" y="271"/>
                  </a:cubicBezTo>
                  <a:cubicBezTo>
                    <a:pt x="1370" y="212"/>
                    <a:pt x="1370" y="104"/>
                    <a:pt x="1310" y="45"/>
                  </a:cubicBezTo>
                  <a:cubicBezTo>
                    <a:pt x="1280" y="15"/>
                    <a:pt x="1242" y="0"/>
                    <a:pt x="1203" y="0"/>
                  </a:cubicBezTo>
                  <a:cubicBezTo>
                    <a:pt x="1164" y="0"/>
                    <a:pt x="1125" y="15"/>
                    <a:pt x="1096" y="45"/>
                  </a:cubicBezTo>
                  <a:cubicBezTo>
                    <a:pt x="1036" y="104"/>
                    <a:pt x="893" y="164"/>
                    <a:pt x="691" y="164"/>
                  </a:cubicBezTo>
                  <a:cubicBezTo>
                    <a:pt x="477" y="164"/>
                    <a:pt x="346" y="93"/>
                    <a:pt x="286" y="45"/>
                  </a:cubicBezTo>
                  <a:cubicBezTo>
                    <a:pt x="256" y="15"/>
                    <a:pt x="215" y="0"/>
                    <a:pt x="173"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99" name="Google Shape;99;p3"/>
            <p:cNvSpPr/>
            <p:nvPr/>
          </p:nvSpPr>
          <p:spPr>
            <a:xfrm>
              <a:off x="8213632" y="2995383"/>
              <a:ext cx="10581" cy="15492"/>
            </a:xfrm>
            <a:custGeom>
              <a:rect b="b" l="l" r="r" t="t"/>
              <a:pathLst>
                <a:path extrusionOk="0" h="489" w="334">
                  <a:moveTo>
                    <a:pt x="167" y="1"/>
                  </a:moveTo>
                  <a:cubicBezTo>
                    <a:pt x="83" y="1"/>
                    <a:pt x="0" y="72"/>
                    <a:pt x="0" y="167"/>
                  </a:cubicBezTo>
                  <a:lnTo>
                    <a:pt x="0" y="322"/>
                  </a:lnTo>
                  <a:cubicBezTo>
                    <a:pt x="0" y="417"/>
                    <a:pt x="83" y="489"/>
                    <a:pt x="167" y="489"/>
                  </a:cubicBezTo>
                  <a:cubicBezTo>
                    <a:pt x="250" y="489"/>
                    <a:pt x="334" y="417"/>
                    <a:pt x="334" y="322"/>
                  </a:cubicBezTo>
                  <a:lnTo>
                    <a:pt x="334" y="167"/>
                  </a:lnTo>
                  <a:cubicBezTo>
                    <a:pt x="322" y="72"/>
                    <a:pt x="262" y="1"/>
                    <a:pt x="167"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100" name="Google Shape;100;p3"/>
            <p:cNvSpPr/>
            <p:nvPr/>
          </p:nvSpPr>
          <p:spPr>
            <a:xfrm>
              <a:off x="8088401" y="3165758"/>
              <a:ext cx="21511" cy="61998"/>
            </a:xfrm>
            <a:custGeom>
              <a:rect b="b" l="l" r="r" t="t"/>
              <a:pathLst>
                <a:path extrusionOk="0" h="1957" w="679">
                  <a:moveTo>
                    <a:pt x="176" y="1"/>
                  </a:moveTo>
                  <a:cubicBezTo>
                    <a:pt x="132" y="1"/>
                    <a:pt x="93" y="19"/>
                    <a:pt x="60" y="52"/>
                  </a:cubicBezTo>
                  <a:cubicBezTo>
                    <a:pt x="0" y="123"/>
                    <a:pt x="12" y="219"/>
                    <a:pt x="72" y="278"/>
                  </a:cubicBezTo>
                  <a:lnTo>
                    <a:pt x="179" y="362"/>
                  </a:lnTo>
                  <a:cubicBezTo>
                    <a:pt x="298" y="469"/>
                    <a:pt x="357" y="600"/>
                    <a:pt x="357" y="766"/>
                  </a:cubicBezTo>
                  <a:lnTo>
                    <a:pt x="357" y="1790"/>
                  </a:lnTo>
                  <a:cubicBezTo>
                    <a:pt x="357" y="1886"/>
                    <a:pt x="429" y="1957"/>
                    <a:pt x="524" y="1957"/>
                  </a:cubicBezTo>
                  <a:cubicBezTo>
                    <a:pt x="607" y="1957"/>
                    <a:pt x="679" y="1886"/>
                    <a:pt x="679" y="1790"/>
                  </a:cubicBezTo>
                  <a:lnTo>
                    <a:pt x="679" y="766"/>
                  </a:lnTo>
                  <a:cubicBezTo>
                    <a:pt x="679" y="528"/>
                    <a:pt x="584" y="290"/>
                    <a:pt x="381" y="123"/>
                  </a:cubicBezTo>
                  <a:lnTo>
                    <a:pt x="286" y="40"/>
                  </a:lnTo>
                  <a:cubicBezTo>
                    <a:pt x="248" y="13"/>
                    <a:pt x="211" y="1"/>
                    <a:pt x="176"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grpSp>
      <p:grpSp>
        <p:nvGrpSpPr>
          <p:cNvPr id="101" name="Google Shape;101;p3"/>
          <p:cNvGrpSpPr/>
          <p:nvPr/>
        </p:nvGrpSpPr>
        <p:grpSpPr>
          <a:xfrm>
            <a:off x="4922718" y="1981620"/>
            <a:ext cx="282913" cy="369332"/>
            <a:chOff x="5349253" y="3346936"/>
            <a:chExt cx="265922" cy="352693"/>
          </a:xfrm>
        </p:grpSpPr>
        <p:sp>
          <p:nvSpPr>
            <p:cNvPr id="102" name="Google Shape;102;p3"/>
            <p:cNvSpPr/>
            <p:nvPr/>
          </p:nvSpPr>
          <p:spPr>
            <a:xfrm>
              <a:off x="5460133" y="3534862"/>
              <a:ext cx="44162" cy="15396"/>
            </a:xfrm>
            <a:custGeom>
              <a:rect b="b" l="l" r="r" t="t"/>
              <a:pathLst>
                <a:path extrusionOk="0" h="486" w="1394">
                  <a:moveTo>
                    <a:pt x="173" y="1"/>
                  </a:moveTo>
                  <a:cubicBezTo>
                    <a:pt x="131" y="1"/>
                    <a:pt x="90" y="16"/>
                    <a:pt x="60" y="45"/>
                  </a:cubicBezTo>
                  <a:cubicBezTo>
                    <a:pt x="1" y="105"/>
                    <a:pt x="1" y="200"/>
                    <a:pt x="60" y="260"/>
                  </a:cubicBezTo>
                  <a:cubicBezTo>
                    <a:pt x="203" y="402"/>
                    <a:pt x="429" y="486"/>
                    <a:pt x="703" y="486"/>
                  </a:cubicBezTo>
                  <a:cubicBezTo>
                    <a:pt x="965" y="486"/>
                    <a:pt x="1191" y="402"/>
                    <a:pt x="1346" y="260"/>
                  </a:cubicBezTo>
                  <a:cubicBezTo>
                    <a:pt x="1394" y="200"/>
                    <a:pt x="1394" y="105"/>
                    <a:pt x="1310" y="45"/>
                  </a:cubicBezTo>
                  <a:cubicBezTo>
                    <a:pt x="1280" y="16"/>
                    <a:pt x="1242" y="1"/>
                    <a:pt x="1203" y="1"/>
                  </a:cubicBezTo>
                  <a:cubicBezTo>
                    <a:pt x="1164" y="1"/>
                    <a:pt x="1126" y="16"/>
                    <a:pt x="1096" y="45"/>
                  </a:cubicBezTo>
                  <a:cubicBezTo>
                    <a:pt x="1024" y="105"/>
                    <a:pt x="882" y="176"/>
                    <a:pt x="691" y="176"/>
                  </a:cubicBezTo>
                  <a:cubicBezTo>
                    <a:pt x="501" y="176"/>
                    <a:pt x="346" y="105"/>
                    <a:pt x="286" y="45"/>
                  </a:cubicBezTo>
                  <a:cubicBezTo>
                    <a:pt x="256" y="16"/>
                    <a:pt x="215" y="1"/>
                    <a:pt x="173" y="1"/>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103" name="Google Shape;103;p3"/>
            <p:cNvSpPr/>
            <p:nvPr/>
          </p:nvSpPr>
          <p:spPr>
            <a:xfrm>
              <a:off x="5443153" y="3495927"/>
              <a:ext cx="10613" cy="16252"/>
            </a:xfrm>
            <a:custGeom>
              <a:rect b="b" l="l" r="r" t="t"/>
              <a:pathLst>
                <a:path extrusionOk="0" h="513" w="335">
                  <a:moveTo>
                    <a:pt x="167" y="0"/>
                  </a:moveTo>
                  <a:cubicBezTo>
                    <a:pt x="84" y="0"/>
                    <a:pt x="1" y="84"/>
                    <a:pt x="1" y="167"/>
                  </a:cubicBezTo>
                  <a:lnTo>
                    <a:pt x="1" y="346"/>
                  </a:lnTo>
                  <a:cubicBezTo>
                    <a:pt x="1" y="441"/>
                    <a:pt x="84" y="512"/>
                    <a:pt x="167" y="512"/>
                  </a:cubicBezTo>
                  <a:cubicBezTo>
                    <a:pt x="251" y="512"/>
                    <a:pt x="334" y="441"/>
                    <a:pt x="334" y="346"/>
                  </a:cubicBezTo>
                  <a:lnTo>
                    <a:pt x="334" y="167"/>
                  </a:lnTo>
                  <a:cubicBezTo>
                    <a:pt x="334" y="84"/>
                    <a:pt x="251" y="0"/>
                    <a:pt x="167"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104" name="Google Shape;104;p3"/>
            <p:cNvSpPr/>
            <p:nvPr/>
          </p:nvSpPr>
          <p:spPr>
            <a:xfrm>
              <a:off x="5509934" y="3495927"/>
              <a:ext cx="10201" cy="16252"/>
            </a:xfrm>
            <a:custGeom>
              <a:rect b="b" l="l" r="r" t="t"/>
              <a:pathLst>
                <a:path extrusionOk="0" h="513" w="322">
                  <a:moveTo>
                    <a:pt x="155" y="0"/>
                  </a:moveTo>
                  <a:cubicBezTo>
                    <a:pt x="72" y="0"/>
                    <a:pt x="0" y="84"/>
                    <a:pt x="0" y="167"/>
                  </a:cubicBezTo>
                  <a:lnTo>
                    <a:pt x="0" y="346"/>
                  </a:lnTo>
                  <a:cubicBezTo>
                    <a:pt x="0" y="441"/>
                    <a:pt x="72" y="512"/>
                    <a:pt x="155" y="512"/>
                  </a:cubicBezTo>
                  <a:cubicBezTo>
                    <a:pt x="250" y="512"/>
                    <a:pt x="322" y="441"/>
                    <a:pt x="322" y="346"/>
                  </a:cubicBezTo>
                  <a:lnTo>
                    <a:pt x="322" y="167"/>
                  </a:lnTo>
                  <a:cubicBezTo>
                    <a:pt x="322" y="84"/>
                    <a:pt x="250" y="0"/>
                    <a:pt x="155"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105" name="Google Shape;105;p3"/>
            <p:cNvSpPr/>
            <p:nvPr/>
          </p:nvSpPr>
          <p:spPr>
            <a:xfrm>
              <a:off x="5438242" y="3479707"/>
              <a:ext cx="21162" cy="10201"/>
            </a:xfrm>
            <a:custGeom>
              <a:rect b="b" l="l" r="r" t="t"/>
              <a:pathLst>
                <a:path extrusionOk="0" h="322" w="668">
                  <a:moveTo>
                    <a:pt x="156" y="0"/>
                  </a:moveTo>
                  <a:cubicBezTo>
                    <a:pt x="72" y="0"/>
                    <a:pt x="1" y="72"/>
                    <a:pt x="1" y="155"/>
                  </a:cubicBezTo>
                  <a:cubicBezTo>
                    <a:pt x="1" y="250"/>
                    <a:pt x="72" y="322"/>
                    <a:pt x="156" y="322"/>
                  </a:cubicBezTo>
                  <a:lnTo>
                    <a:pt x="501" y="322"/>
                  </a:lnTo>
                  <a:cubicBezTo>
                    <a:pt x="596" y="322"/>
                    <a:pt x="668" y="250"/>
                    <a:pt x="668" y="155"/>
                  </a:cubicBezTo>
                  <a:cubicBezTo>
                    <a:pt x="668" y="72"/>
                    <a:pt x="596" y="0"/>
                    <a:pt x="50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106" name="Google Shape;106;p3"/>
            <p:cNvSpPr/>
            <p:nvPr/>
          </p:nvSpPr>
          <p:spPr>
            <a:xfrm>
              <a:off x="5504644" y="3479707"/>
              <a:ext cx="21162" cy="10201"/>
            </a:xfrm>
            <a:custGeom>
              <a:rect b="b" l="l" r="r" t="t"/>
              <a:pathLst>
                <a:path extrusionOk="0" h="322" w="668">
                  <a:moveTo>
                    <a:pt x="167" y="0"/>
                  </a:moveTo>
                  <a:cubicBezTo>
                    <a:pt x="72" y="0"/>
                    <a:pt x="0" y="72"/>
                    <a:pt x="0" y="155"/>
                  </a:cubicBezTo>
                  <a:cubicBezTo>
                    <a:pt x="0" y="250"/>
                    <a:pt x="72" y="322"/>
                    <a:pt x="167" y="322"/>
                  </a:cubicBezTo>
                  <a:lnTo>
                    <a:pt x="501" y="322"/>
                  </a:lnTo>
                  <a:cubicBezTo>
                    <a:pt x="596" y="322"/>
                    <a:pt x="667" y="250"/>
                    <a:pt x="667" y="155"/>
                  </a:cubicBezTo>
                  <a:cubicBezTo>
                    <a:pt x="655" y="72"/>
                    <a:pt x="596" y="0"/>
                    <a:pt x="501"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sp>
          <p:nvSpPr>
            <p:cNvPr id="107" name="Google Shape;107;p3"/>
            <p:cNvSpPr/>
            <p:nvPr/>
          </p:nvSpPr>
          <p:spPr>
            <a:xfrm>
              <a:off x="5349253" y="3346936"/>
              <a:ext cx="265922" cy="352693"/>
            </a:xfrm>
            <a:custGeom>
              <a:rect b="b" l="l" r="r" t="t"/>
              <a:pathLst>
                <a:path extrusionOk="0" h="11133" w="8394">
                  <a:moveTo>
                    <a:pt x="4179" y="334"/>
                  </a:moveTo>
                  <a:cubicBezTo>
                    <a:pt x="5810" y="334"/>
                    <a:pt x="7156" y="1667"/>
                    <a:pt x="7156" y="3310"/>
                  </a:cubicBezTo>
                  <a:lnTo>
                    <a:pt x="7156" y="3870"/>
                  </a:lnTo>
                  <a:cubicBezTo>
                    <a:pt x="7084" y="3846"/>
                    <a:pt x="7037" y="3846"/>
                    <a:pt x="6977" y="3846"/>
                  </a:cubicBezTo>
                  <a:lnTo>
                    <a:pt x="6953" y="3846"/>
                  </a:lnTo>
                  <a:lnTo>
                    <a:pt x="6953" y="3477"/>
                  </a:lnTo>
                  <a:cubicBezTo>
                    <a:pt x="6953" y="1941"/>
                    <a:pt x="5703" y="691"/>
                    <a:pt x="4179" y="691"/>
                  </a:cubicBezTo>
                  <a:cubicBezTo>
                    <a:pt x="2643" y="691"/>
                    <a:pt x="1393" y="1941"/>
                    <a:pt x="1393" y="3477"/>
                  </a:cubicBezTo>
                  <a:lnTo>
                    <a:pt x="1393" y="3834"/>
                  </a:lnTo>
                  <a:lnTo>
                    <a:pt x="1381" y="3834"/>
                  </a:lnTo>
                  <a:cubicBezTo>
                    <a:pt x="1322" y="3834"/>
                    <a:pt x="1238" y="3846"/>
                    <a:pt x="1203" y="3858"/>
                  </a:cubicBezTo>
                  <a:lnTo>
                    <a:pt x="1203" y="3310"/>
                  </a:lnTo>
                  <a:cubicBezTo>
                    <a:pt x="1203" y="1667"/>
                    <a:pt x="2536" y="334"/>
                    <a:pt x="4179" y="334"/>
                  </a:cubicBezTo>
                  <a:close/>
                  <a:moveTo>
                    <a:pt x="6953" y="4156"/>
                  </a:moveTo>
                  <a:cubicBezTo>
                    <a:pt x="7060" y="4156"/>
                    <a:pt x="7132" y="4251"/>
                    <a:pt x="7132" y="4334"/>
                  </a:cubicBezTo>
                  <a:lnTo>
                    <a:pt x="7132" y="5037"/>
                  </a:lnTo>
                  <a:cubicBezTo>
                    <a:pt x="7156" y="5156"/>
                    <a:pt x="7060" y="5227"/>
                    <a:pt x="6953" y="5227"/>
                  </a:cubicBezTo>
                  <a:lnTo>
                    <a:pt x="6596" y="5227"/>
                  </a:lnTo>
                  <a:lnTo>
                    <a:pt x="6596" y="5215"/>
                  </a:lnTo>
                  <a:lnTo>
                    <a:pt x="6596" y="4156"/>
                  </a:lnTo>
                  <a:close/>
                  <a:moveTo>
                    <a:pt x="1738" y="4168"/>
                  </a:moveTo>
                  <a:lnTo>
                    <a:pt x="1738" y="5239"/>
                  </a:lnTo>
                  <a:lnTo>
                    <a:pt x="1381" y="5239"/>
                  </a:lnTo>
                  <a:cubicBezTo>
                    <a:pt x="1274" y="5239"/>
                    <a:pt x="1203" y="5156"/>
                    <a:pt x="1203" y="5061"/>
                  </a:cubicBezTo>
                  <a:lnTo>
                    <a:pt x="1203" y="4346"/>
                  </a:lnTo>
                  <a:cubicBezTo>
                    <a:pt x="1203" y="4251"/>
                    <a:pt x="1286" y="4168"/>
                    <a:pt x="1381" y="4168"/>
                  </a:cubicBezTo>
                  <a:close/>
                  <a:moveTo>
                    <a:pt x="1203" y="5525"/>
                  </a:moveTo>
                  <a:cubicBezTo>
                    <a:pt x="1262" y="5561"/>
                    <a:pt x="1322" y="5561"/>
                    <a:pt x="1381" y="5561"/>
                  </a:cubicBezTo>
                  <a:lnTo>
                    <a:pt x="1738" y="5561"/>
                  </a:lnTo>
                  <a:cubicBezTo>
                    <a:pt x="1738" y="5692"/>
                    <a:pt x="1715" y="5811"/>
                    <a:pt x="1691" y="5930"/>
                  </a:cubicBezTo>
                  <a:lnTo>
                    <a:pt x="1560" y="5930"/>
                  </a:lnTo>
                  <a:cubicBezTo>
                    <a:pt x="1357" y="5930"/>
                    <a:pt x="1203" y="5763"/>
                    <a:pt x="1203" y="5572"/>
                  </a:cubicBezTo>
                  <a:lnTo>
                    <a:pt x="1203" y="5525"/>
                  </a:lnTo>
                  <a:close/>
                  <a:moveTo>
                    <a:pt x="4200" y="1024"/>
                  </a:moveTo>
                  <a:cubicBezTo>
                    <a:pt x="5536" y="1024"/>
                    <a:pt x="6644" y="2139"/>
                    <a:pt x="6644" y="3489"/>
                  </a:cubicBezTo>
                  <a:lnTo>
                    <a:pt x="6644" y="3846"/>
                  </a:lnTo>
                  <a:lnTo>
                    <a:pt x="6632" y="3846"/>
                  </a:lnTo>
                  <a:lnTo>
                    <a:pt x="6632" y="3822"/>
                  </a:lnTo>
                  <a:cubicBezTo>
                    <a:pt x="6632" y="3667"/>
                    <a:pt x="6560" y="3501"/>
                    <a:pt x="6418" y="3406"/>
                  </a:cubicBezTo>
                  <a:cubicBezTo>
                    <a:pt x="6330" y="3342"/>
                    <a:pt x="6227" y="3316"/>
                    <a:pt x="6126" y="3316"/>
                  </a:cubicBezTo>
                  <a:cubicBezTo>
                    <a:pt x="6075" y="3316"/>
                    <a:pt x="6025" y="3322"/>
                    <a:pt x="5977" y="3334"/>
                  </a:cubicBezTo>
                  <a:cubicBezTo>
                    <a:pt x="5620" y="3441"/>
                    <a:pt x="5263" y="3489"/>
                    <a:pt x="5072" y="3501"/>
                  </a:cubicBezTo>
                  <a:lnTo>
                    <a:pt x="5072" y="2798"/>
                  </a:lnTo>
                  <a:cubicBezTo>
                    <a:pt x="5072" y="2763"/>
                    <a:pt x="5048" y="2691"/>
                    <a:pt x="5013" y="2667"/>
                  </a:cubicBezTo>
                  <a:cubicBezTo>
                    <a:pt x="4983" y="2644"/>
                    <a:pt x="4944" y="2632"/>
                    <a:pt x="4905" y="2632"/>
                  </a:cubicBezTo>
                  <a:cubicBezTo>
                    <a:pt x="4867" y="2632"/>
                    <a:pt x="4828" y="2644"/>
                    <a:pt x="4798" y="2667"/>
                  </a:cubicBezTo>
                  <a:cubicBezTo>
                    <a:pt x="4429" y="2965"/>
                    <a:pt x="3786" y="3263"/>
                    <a:pt x="2941" y="3501"/>
                  </a:cubicBezTo>
                  <a:cubicBezTo>
                    <a:pt x="2846" y="3537"/>
                    <a:pt x="2810" y="3620"/>
                    <a:pt x="2822" y="3691"/>
                  </a:cubicBezTo>
                  <a:cubicBezTo>
                    <a:pt x="2843" y="3775"/>
                    <a:pt x="2919" y="3813"/>
                    <a:pt x="2985" y="3813"/>
                  </a:cubicBezTo>
                  <a:cubicBezTo>
                    <a:pt x="2994" y="3813"/>
                    <a:pt x="3004" y="3812"/>
                    <a:pt x="3012" y="3810"/>
                  </a:cubicBezTo>
                  <a:cubicBezTo>
                    <a:pt x="3739" y="3608"/>
                    <a:pt x="4322" y="3382"/>
                    <a:pt x="4727" y="3108"/>
                  </a:cubicBezTo>
                  <a:lnTo>
                    <a:pt x="4727" y="3667"/>
                  </a:lnTo>
                  <a:cubicBezTo>
                    <a:pt x="4727" y="3751"/>
                    <a:pt x="4798" y="3822"/>
                    <a:pt x="4894" y="3822"/>
                  </a:cubicBezTo>
                  <a:cubicBezTo>
                    <a:pt x="4917" y="3822"/>
                    <a:pt x="5465" y="3822"/>
                    <a:pt x="6048" y="3644"/>
                  </a:cubicBezTo>
                  <a:cubicBezTo>
                    <a:pt x="6063" y="3641"/>
                    <a:pt x="6078" y="3639"/>
                    <a:pt x="6093" y="3639"/>
                  </a:cubicBezTo>
                  <a:cubicBezTo>
                    <a:pt x="6137" y="3639"/>
                    <a:pt x="6179" y="3653"/>
                    <a:pt x="6215" y="3679"/>
                  </a:cubicBezTo>
                  <a:cubicBezTo>
                    <a:pt x="6251" y="3703"/>
                    <a:pt x="6275" y="3763"/>
                    <a:pt x="6275" y="3810"/>
                  </a:cubicBezTo>
                  <a:lnTo>
                    <a:pt x="6275" y="5406"/>
                  </a:lnTo>
                  <a:cubicBezTo>
                    <a:pt x="6227" y="5906"/>
                    <a:pt x="6001" y="6382"/>
                    <a:pt x="5632" y="6739"/>
                  </a:cubicBezTo>
                  <a:cubicBezTo>
                    <a:pt x="5245" y="7104"/>
                    <a:pt x="4746" y="7315"/>
                    <a:pt x="4210" y="7315"/>
                  </a:cubicBezTo>
                  <a:cubicBezTo>
                    <a:pt x="4168" y="7315"/>
                    <a:pt x="4126" y="7313"/>
                    <a:pt x="4084" y="7311"/>
                  </a:cubicBezTo>
                  <a:cubicBezTo>
                    <a:pt x="3548" y="7275"/>
                    <a:pt x="3048" y="7049"/>
                    <a:pt x="2655" y="6644"/>
                  </a:cubicBezTo>
                  <a:cubicBezTo>
                    <a:pt x="2548" y="6525"/>
                    <a:pt x="2453" y="6382"/>
                    <a:pt x="2369" y="6251"/>
                  </a:cubicBezTo>
                  <a:lnTo>
                    <a:pt x="2953" y="6251"/>
                  </a:lnTo>
                  <a:cubicBezTo>
                    <a:pt x="3048" y="6251"/>
                    <a:pt x="3120" y="6180"/>
                    <a:pt x="3120" y="6084"/>
                  </a:cubicBezTo>
                  <a:cubicBezTo>
                    <a:pt x="3120" y="6001"/>
                    <a:pt x="3048" y="5930"/>
                    <a:pt x="2953" y="5930"/>
                  </a:cubicBezTo>
                  <a:lnTo>
                    <a:pt x="2227" y="5930"/>
                  </a:lnTo>
                  <a:cubicBezTo>
                    <a:pt x="2131" y="5692"/>
                    <a:pt x="2096" y="5418"/>
                    <a:pt x="2096" y="5156"/>
                  </a:cubicBezTo>
                  <a:lnTo>
                    <a:pt x="2096" y="4001"/>
                  </a:lnTo>
                  <a:cubicBezTo>
                    <a:pt x="2167" y="3989"/>
                    <a:pt x="2227" y="3977"/>
                    <a:pt x="2298" y="3965"/>
                  </a:cubicBezTo>
                  <a:cubicBezTo>
                    <a:pt x="2393" y="3941"/>
                    <a:pt x="2453" y="3858"/>
                    <a:pt x="2429" y="3763"/>
                  </a:cubicBezTo>
                  <a:cubicBezTo>
                    <a:pt x="2418" y="3687"/>
                    <a:pt x="2347" y="3630"/>
                    <a:pt x="2263" y="3630"/>
                  </a:cubicBezTo>
                  <a:cubicBezTo>
                    <a:pt x="2255" y="3630"/>
                    <a:pt x="2247" y="3631"/>
                    <a:pt x="2238" y="3632"/>
                  </a:cubicBezTo>
                  <a:cubicBezTo>
                    <a:pt x="2072" y="3667"/>
                    <a:pt x="1917" y="3703"/>
                    <a:pt x="1738" y="3739"/>
                  </a:cubicBezTo>
                  <a:lnTo>
                    <a:pt x="1738" y="3501"/>
                  </a:lnTo>
                  <a:cubicBezTo>
                    <a:pt x="1738" y="2143"/>
                    <a:pt x="2822" y="1024"/>
                    <a:pt x="4179" y="1024"/>
                  </a:cubicBezTo>
                  <a:cubicBezTo>
                    <a:pt x="4186" y="1024"/>
                    <a:pt x="4193" y="1024"/>
                    <a:pt x="4200" y="1024"/>
                  </a:cubicBezTo>
                  <a:close/>
                  <a:moveTo>
                    <a:pt x="2000" y="6251"/>
                  </a:moveTo>
                  <a:cubicBezTo>
                    <a:pt x="2107" y="6477"/>
                    <a:pt x="2238" y="6680"/>
                    <a:pt x="2417" y="6870"/>
                  </a:cubicBezTo>
                  <a:cubicBezTo>
                    <a:pt x="2584" y="7049"/>
                    <a:pt x="2762" y="7192"/>
                    <a:pt x="2965" y="7311"/>
                  </a:cubicBezTo>
                  <a:lnTo>
                    <a:pt x="2965" y="7858"/>
                  </a:lnTo>
                  <a:cubicBezTo>
                    <a:pt x="2965" y="8085"/>
                    <a:pt x="2822" y="8299"/>
                    <a:pt x="2608" y="8370"/>
                  </a:cubicBezTo>
                  <a:lnTo>
                    <a:pt x="1691" y="8692"/>
                  </a:lnTo>
                  <a:cubicBezTo>
                    <a:pt x="1536" y="7882"/>
                    <a:pt x="1691" y="7311"/>
                    <a:pt x="1846" y="6727"/>
                  </a:cubicBezTo>
                  <a:cubicBezTo>
                    <a:pt x="1893" y="6585"/>
                    <a:pt x="1941" y="6418"/>
                    <a:pt x="1965" y="6251"/>
                  </a:cubicBezTo>
                  <a:close/>
                  <a:moveTo>
                    <a:pt x="6382" y="6239"/>
                  </a:moveTo>
                  <a:cubicBezTo>
                    <a:pt x="6406" y="6406"/>
                    <a:pt x="6453" y="6549"/>
                    <a:pt x="6489" y="6715"/>
                  </a:cubicBezTo>
                  <a:cubicBezTo>
                    <a:pt x="6656" y="7311"/>
                    <a:pt x="6810" y="7858"/>
                    <a:pt x="6656" y="8692"/>
                  </a:cubicBezTo>
                  <a:lnTo>
                    <a:pt x="5739" y="8370"/>
                  </a:lnTo>
                  <a:cubicBezTo>
                    <a:pt x="5525" y="8299"/>
                    <a:pt x="5382" y="8085"/>
                    <a:pt x="5382" y="7858"/>
                  </a:cubicBezTo>
                  <a:lnTo>
                    <a:pt x="5382" y="7323"/>
                  </a:lnTo>
                  <a:cubicBezTo>
                    <a:pt x="5536" y="7227"/>
                    <a:pt x="5703" y="7120"/>
                    <a:pt x="5858" y="6966"/>
                  </a:cubicBezTo>
                  <a:cubicBezTo>
                    <a:pt x="6084" y="6763"/>
                    <a:pt x="6263" y="6513"/>
                    <a:pt x="6382" y="6239"/>
                  </a:cubicBezTo>
                  <a:close/>
                  <a:moveTo>
                    <a:pt x="4179" y="0"/>
                  </a:moveTo>
                  <a:cubicBezTo>
                    <a:pt x="2346" y="0"/>
                    <a:pt x="869" y="1477"/>
                    <a:pt x="869" y="3310"/>
                  </a:cubicBezTo>
                  <a:lnTo>
                    <a:pt x="869" y="5572"/>
                  </a:lnTo>
                  <a:cubicBezTo>
                    <a:pt x="869" y="5942"/>
                    <a:pt x="1179" y="6251"/>
                    <a:pt x="1548" y="6251"/>
                  </a:cubicBezTo>
                  <a:lnTo>
                    <a:pt x="1631" y="6251"/>
                  </a:lnTo>
                  <a:cubicBezTo>
                    <a:pt x="1596" y="6394"/>
                    <a:pt x="1572" y="6513"/>
                    <a:pt x="1524" y="6644"/>
                  </a:cubicBezTo>
                  <a:cubicBezTo>
                    <a:pt x="1357" y="7251"/>
                    <a:pt x="1179" y="7882"/>
                    <a:pt x="1369" y="8799"/>
                  </a:cubicBezTo>
                  <a:lnTo>
                    <a:pt x="810" y="8990"/>
                  </a:lnTo>
                  <a:cubicBezTo>
                    <a:pt x="333" y="9156"/>
                    <a:pt x="0" y="9621"/>
                    <a:pt x="0" y="10144"/>
                  </a:cubicBezTo>
                  <a:lnTo>
                    <a:pt x="0" y="10978"/>
                  </a:lnTo>
                  <a:cubicBezTo>
                    <a:pt x="0" y="11061"/>
                    <a:pt x="83" y="11133"/>
                    <a:pt x="167" y="11133"/>
                  </a:cubicBezTo>
                  <a:cubicBezTo>
                    <a:pt x="262" y="11133"/>
                    <a:pt x="333" y="11061"/>
                    <a:pt x="333" y="10978"/>
                  </a:cubicBezTo>
                  <a:lnTo>
                    <a:pt x="333" y="10144"/>
                  </a:lnTo>
                  <a:cubicBezTo>
                    <a:pt x="333" y="9978"/>
                    <a:pt x="381" y="9823"/>
                    <a:pt x="453" y="9692"/>
                  </a:cubicBezTo>
                  <a:lnTo>
                    <a:pt x="1226" y="10347"/>
                  </a:lnTo>
                  <a:cubicBezTo>
                    <a:pt x="1345" y="10454"/>
                    <a:pt x="1417" y="10597"/>
                    <a:pt x="1417" y="10752"/>
                  </a:cubicBezTo>
                  <a:lnTo>
                    <a:pt x="1417" y="10954"/>
                  </a:lnTo>
                  <a:cubicBezTo>
                    <a:pt x="1417" y="11049"/>
                    <a:pt x="1488" y="11121"/>
                    <a:pt x="1584" y="11121"/>
                  </a:cubicBezTo>
                  <a:cubicBezTo>
                    <a:pt x="1667" y="11121"/>
                    <a:pt x="1750" y="11049"/>
                    <a:pt x="1750" y="10954"/>
                  </a:cubicBezTo>
                  <a:lnTo>
                    <a:pt x="1750" y="10764"/>
                  </a:lnTo>
                  <a:cubicBezTo>
                    <a:pt x="1750" y="10514"/>
                    <a:pt x="1643" y="10275"/>
                    <a:pt x="1453" y="10109"/>
                  </a:cubicBezTo>
                  <a:lnTo>
                    <a:pt x="679" y="9454"/>
                  </a:lnTo>
                  <a:cubicBezTo>
                    <a:pt x="750" y="9394"/>
                    <a:pt x="834" y="9347"/>
                    <a:pt x="929" y="9311"/>
                  </a:cubicBezTo>
                  <a:lnTo>
                    <a:pt x="2500" y="8751"/>
                  </a:lnTo>
                  <a:cubicBezTo>
                    <a:pt x="2679" y="9525"/>
                    <a:pt x="3381" y="10097"/>
                    <a:pt x="4191" y="10097"/>
                  </a:cubicBezTo>
                  <a:cubicBezTo>
                    <a:pt x="4465" y="10097"/>
                    <a:pt x="4739" y="10037"/>
                    <a:pt x="4977" y="9906"/>
                  </a:cubicBezTo>
                  <a:cubicBezTo>
                    <a:pt x="5048" y="9859"/>
                    <a:pt x="5084" y="9763"/>
                    <a:pt x="5048" y="9680"/>
                  </a:cubicBezTo>
                  <a:cubicBezTo>
                    <a:pt x="5013" y="9628"/>
                    <a:pt x="4959" y="9595"/>
                    <a:pt x="4896" y="9595"/>
                  </a:cubicBezTo>
                  <a:cubicBezTo>
                    <a:pt x="4872" y="9595"/>
                    <a:pt x="4848" y="9599"/>
                    <a:pt x="4822" y="9609"/>
                  </a:cubicBezTo>
                  <a:cubicBezTo>
                    <a:pt x="4632" y="9704"/>
                    <a:pt x="4405" y="9752"/>
                    <a:pt x="4191" y="9752"/>
                  </a:cubicBezTo>
                  <a:cubicBezTo>
                    <a:pt x="3512" y="9752"/>
                    <a:pt x="2941" y="9275"/>
                    <a:pt x="2822" y="8632"/>
                  </a:cubicBezTo>
                  <a:cubicBezTo>
                    <a:pt x="3120" y="8501"/>
                    <a:pt x="3310" y="8192"/>
                    <a:pt x="3310" y="7858"/>
                  </a:cubicBezTo>
                  <a:lnTo>
                    <a:pt x="3310" y="7477"/>
                  </a:lnTo>
                  <a:cubicBezTo>
                    <a:pt x="3548" y="7585"/>
                    <a:pt x="3810" y="7644"/>
                    <a:pt x="4084" y="7644"/>
                  </a:cubicBezTo>
                  <a:lnTo>
                    <a:pt x="4203" y="7644"/>
                  </a:lnTo>
                  <a:cubicBezTo>
                    <a:pt x="4501" y="7644"/>
                    <a:pt x="4798" y="7585"/>
                    <a:pt x="5084" y="7477"/>
                  </a:cubicBezTo>
                  <a:lnTo>
                    <a:pt x="5084" y="7847"/>
                  </a:lnTo>
                  <a:cubicBezTo>
                    <a:pt x="5084" y="8180"/>
                    <a:pt x="5275" y="8490"/>
                    <a:pt x="5572" y="8620"/>
                  </a:cubicBezTo>
                  <a:cubicBezTo>
                    <a:pt x="5525" y="8811"/>
                    <a:pt x="5453" y="9013"/>
                    <a:pt x="5322" y="9168"/>
                  </a:cubicBezTo>
                  <a:cubicBezTo>
                    <a:pt x="5263" y="9252"/>
                    <a:pt x="5275" y="9347"/>
                    <a:pt x="5346" y="9394"/>
                  </a:cubicBezTo>
                  <a:cubicBezTo>
                    <a:pt x="5382" y="9406"/>
                    <a:pt x="5406" y="9430"/>
                    <a:pt x="5453" y="9430"/>
                  </a:cubicBezTo>
                  <a:cubicBezTo>
                    <a:pt x="5501" y="9430"/>
                    <a:pt x="5560" y="9394"/>
                    <a:pt x="5584" y="9371"/>
                  </a:cubicBezTo>
                  <a:cubicBezTo>
                    <a:pt x="5715" y="9168"/>
                    <a:pt x="5822" y="8966"/>
                    <a:pt x="5882" y="8728"/>
                  </a:cubicBezTo>
                  <a:lnTo>
                    <a:pt x="7465" y="9275"/>
                  </a:lnTo>
                  <a:cubicBezTo>
                    <a:pt x="7561" y="9311"/>
                    <a:pt x="7656" y="9371"/>
                    <a:pt x="7727" y="9430"/>
                  </a:cubicBezTo>
                  <a:lnTo>
                    <a:pt x="6965" y="10085"/>
                  </a:lnTo>
                  <a:cubicBezTo>
                    <a:pt x="6775" y="10240"/>
                    <a:pt x="6668" y="10478"/>
                    <a:pt x="6668" y="10740"/>
                  </a:cubicBezTo>
                  <a:lnTo>
                    <a:pt x="6668" y="10942"/>
                  </a:lnTo>
                  <a:cubicBezTo>
                    <a:pt x="6668" y="11037"/>
                    <a:pt x="6751" y="11109"/>
                    <a:pt x="6834" y="11109"/>
                  </a:cubicBezTo>
                  <a:cubicBezTo>
                    <a:pt x="6930" y="11109"/>
                    <a:pt x="7001" y="11037"/>
                    <a:pt x="7001" y="10942"/>
                  </a:cubicBezTo>
                  <a:lnTo>
                    <a:pt x="7001" y="10764"/>
                  </a:lnTo>
                  <a:cubicBezTo>
                    <a:pt x="7001" y="10621"/>
                    <a:pt x="7072" y="10466"/>
                    <a:pt x="7191" y="10359"/>
                  </a:cubicBezTo>
                  <a:lnTo>
                    <a:pt x="7953" y="9704"/>
                  </a:lnTo>
                  <a:cubicBezTo>
                    <a:pt x="8025" y="9847"/>
                    <a:pt x="8073" y="9990"/>
                    <a:pt x="8073" y="10144"/>
                  </a:cubicBezTo>
                  <a:lnTo>
                    <a:pt x="8073" y="10978"/>
                  </a:lnTo>
                  <a:cubicBezTo>
                    <a:pt x="8073" y="11061"/>
                    <a:pt x="8144" y="11133"/>
                    <a:pt x="8239" y="11133"/>
                  </a:cubicBezTo>
                  <a:cubicBezTo>
                    <a:pt x="8323" y="11133"/>
                    <a:pt x="8394" y="11061"/>
                    <a:pt x="8394" y="10978"/>
                  </a:cubicBezTo>
                  <a:lnTo>
                    <a:pt x="8394" y="10144"/>
                  </a:lnTo>
                  <a:cubicBezTo>
                    <a:pt x="8346" y="9633"/>
                    <a:pt x="8013" y="9168"/>
                    <a:pt x="7537" y="8990"/>
                  </a:cubicBezTo>
                  <a:lnTo>
                    <a:pt x="6977" y="8799"/>
                  </a:lnTo>
                  <a:cubicBezTo>
                    <a:pt x="7156" y="7882"/>
                    <a:pt x="6989" y="7251"/>
                    <a:pt x="6822" y="6644"/>
                  </a:cubicBezTo>
                  <a:cubicBezTo>
                    <a:pt x="6739" y="6287"/>
                    <a:pt x="6632" y="5942"/>
                    <a:pt x="6608" y="5561"/>
                  </a:cubicBezTo>
                  <a:lnTo>
                    <a:pt x="6977" y="5561"/>
                  </a:lnTo>
                  <a:cubicBezTo>
                    <a:pt x="7251" y="5561"/>
                    <a:pt x="7477" y="5334"/>
                    <a:pt x="7477" y="5049"/>
                  </a:cubicBezTo>
                  <a:lnTo>
                    <a:pt x="7477" y="3310"/>
                  </a:lnTo>
                  <a:cubicBezTo>
                    <a:pt x="7477" y="1489"/>
                    <a:pt x="6001" y="0"/>
                    <a:pt x="4179" y="0"/>
                  </a:cubicBezTo>
                  <a:close/>
                </a:path>
              </a:pathLst>
            </a:custGeom>
            <a:solidFill>
              <a:srgbClr val="1C184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1C1847"/>
                </a:solidFill>
                <a:latin typeface="Arial"/>
                <a:ea typeface="Arial"/>
                <a:cs typeface="Arial"/>
                <a:sym typeface="Arial"/>
              </a:endParaRPr>
            </a:p>
          </p:txBody>
        </p:sp>
      </p:grpSp>
      <p:sp>
        <p:nvSpPr>
          <p:cNvPr id="108" name="Google Shape;108;p3"/>
          <p:cNvSpPr txBox="1"/>
          <p:nvPr/>
        </p:nvSpPr>
        <p:spPr>
          <a:xfrm>
            <a:off x="6408738" y="4040745"/>
            <a:ext cx="5583900" cy="6714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1331"/>
              <a:buFont typeface="Arial"/>
              <a:buChar char="-"/>
            </a:pPr>
            <a:r>
              <a:rPr lang="fr-FR" sz="1100">
                <a:solidFill>
                  <a:srgbClr val="1C1847"/>
                </a:solidFill>
              </a:rPr>
              <a:t>Échantillon</a:t>
            </a:r>
            <a:r>
              <a:rPr b="0" i="0" lang="fr-FR" sz="1100" u="none" cap="none" strike="noStrike">
                <a:solidFill>
                  <a:srgbClr val="1C1847"/>
                </a:solidFill>
                <a:latin typeface="Arial"/>
                <a:ea typeface="Arial"/>
                <a:cs typeface="Arial"/>
                <a:sym typeface="Arial"/>
              </a:rPr>
              <a:t> réduit</a:t>
            </a:r>
            <a:endParaRPr/>
          </a:p>
          <a:p>
            <a:pPr indent="-285750" lvl="0" marL="285750" marR="0" rtl="0" algn="l">
              <a:spcBef>
                <a:spcPts val="0"/>
              </a:spcBef>
              <a:spcAft>
                <a:spcPts val="0"/>
              </a:spcAft>
              <a:buClr>
                <a:srgbClr val="1C1847"/>
              </a:buClr>
              <a:buSzPts val="1331"/>
              <a:buFont typeface="Arial"/>
              <a:buChar char="-"/>
            </a:pPr>
            <a:r>
              <a:rPr b="0" i="0" lang="fr-FR" sz="1100" u="none" cap="none" strike="noStrike">
                <a:solidFill>
                  <a:srgbClr val="1C1847"/>
                </a:solidFill>
                <a:latin typeface="Arial"/>
                <a:ea typeface="Arial"/>
                <a:cs typeface="Arial"/>
                <a:sym typeface="Arial"/>
              </a:rPr>
              <a:t>Sensibilité des acteurs </a:t>
            </a:r>
            <a:endParaRPr/>
          </a:p>
          <a:p>
            <a:pPr indent="0" lvl="0" marL="0" marR="0" rtl="0" algn="l">
              <a:spcBef>
                <a:spcPts val="0"/>
              </a:spcBef>
              <a:spcAft>
                <a:spcPts val="0"/>
              </a:spcAft>
              <a:buNone/>
            </a:pPr>
            <a:r>
              <a:rPr b="0" i="0" lang="fr-FR" sz="1100" u="none" cap="none" strike="noStrike">
                <a:solidFill>
                  <a:srgbClr val="1C1847"/>
                </a:solidFill>
                <a:latin typeface="Arial"/>
                <a:ea typeface="Arial"/>
                <a:cs typeface="Arial"/>
                <a:sym typeface="Arial"/>
              </a:rPr>
              <a:t>🡪 Donc propos </a:t>
            </a:r>
            <a:r>
              <a:rPr b="1" i="0" lang="fr-FR" sz="1100" u="none" cap="none" strike="noStrike">
                <a:solidFill>
                  <a:srgbClr val="1C1847"/>
                </a:solidFill>
                <a:latin typeface="Arial"/>
                <a:ea typeface="Arial"/>
                <a:cs typeface="Arial"/>
                <a:sym typeface="Arial"/>
              </a:rPr>
              <a:t>pas généralisables </a:t>
            </a:r>
            <a:endParaRPr b="1" i="0" sz="1100" u="none" cap="none" strike="noStrike">
              <a:solidFill>
                <a:srgbClr val="1C1847"/>
              </a:solidFill>
              <a:latin typeface="Arial"/>
              <a:ea typeface="Arial"/>
              <a:cs typeface="Arial"/>
              <a:sym typeface="Arial"/>
            </a:endParaRPr>
          </a:p>
        </p:txBody>
      </p:sp>
      <p:grpSp>
        <p:nvGrpSpPr>
          <p:cNvPr id="109" name="Google Shape;109;p3"/>
          <p:cNvGrpSpPr/>
          <p:nvPr/>
        </p:nvGrpSpPr>
        <p:grpSpPr>
          <a:xfrm>
            <a:off x="5928191" y="4012769"/>
            <a:ext cx="322810" cy="331992"/>
            <a:chOff x="3584280" y="3699191"/>
            <a:chExt cx="358069" cy="317995"/>
          </a:xfrm>
        </p:grpSpPr>
        <p:sp>
          <p:nvSpPr>
            <p:cNvPr id="110" name="Google Shape;110;p3"/>
            <p:cNvSpPr/>
            <p:nvPr/>
          </p:nvSpPr>
          <p:spPr>
            <a:xfrm>
              <a:off x="3584280" y="3699191"/>
              <a:ext cx="358069" cy="317995"/>
            </a:xfrm>
            <a:custGeom>
              <a:rect b="b" l="l" r="r" t="t"/>
              <a:pathLst>
                <a:path extrusionOk="0" h="10014" w="11276">
                  <a:moveTo>
                    <a:pt x="5644" y="1"/>
                  </a:moveTo>
                  <a:cubicBezTo>
                    <a:pt x="5203" y="1"/>
                    <a:pt x="4810" y="227"/>
                    <a:pt x="4596" y="620"/>
                  </a:cubicBezTo>
                  <a:lnTo>
                    <a:pt x="822" y="7168"/>
                  </a:lnTo>
                  <a:cubicBezTo>
                    <a:pt x="774" y="7240"/>
                    <a:pt x="798" y="7347"/>
                    <a:pt x="881" y="7395"/>
                  </a:cubicBezTo>
                  <a:cubicBezTo>
                    <a:pt x="903" y="7406"/>
                    <a:pt x="929" y="7411"/>
                    <a:pt x="955" y="7411"/>
                  </a:cubicBezTo>
                  <a:cubicBezTo>
                    <a:pt x="1012" y="7411"/>
                    <a:pt x="1071" y="7384"/>
                    <a:pt x="1096" y="7335"/>
                  </a:cubicBezTo>
                  <a:lnTo>
                    <a:pt x="4882" y="787"/>
                  </a:lnTo>
                  <a:cubicBezTo>
                    <a:pt x="5049" y="513"/>
                    <a:pt x="5322" y="346"/>
                    <a:pt x="5644" y="346"/>
                  </a:cubicBezTo>
                  <a:cubicBezTo>
                    <a:pt x="5953" y="346"/>
                    <a:pt x="6239" y="513"/>
                    <a:pt x="6394" y="787"/>
                  </a:cubicBezTo>
                  <a:lnTo>
                    <a:pt x="10775" y="8359"/>
                  </a:lnTo>
                  <a:cubicBezTo>
                    <a:pt x="10942" y="8621"/>
                    <a:pt x="10942" y="8954"/>
                    <a:pt x="10775" y="9240"/>
                  </a:cubicBezTo>
                  <a:cubicBezTo>
                    <a:pt x="10609" y="9502"/>
                    <a:pt x="10323" y="9669"/>
                    <a:pt x="10013" y="9669"/>
                  </a:cubicBezTo>
                  <a:lnTo>
                    <a:pt x="1262" y="9669"/>
                  </a:lnTo>
                  <a:cubicBezTo>
                    <a:pt x="953" y="9669"/>
                    <a:pt x="667" y="9502"/>
                    <a:pt x="500" y="9240"/>
                  </a:cubicBezTo>
                  <a:cubicBezTo>
                    <a:pt x="346" y="8966"/>
                    <a:pt x="346" y="8645"/>
                    <a:pt x="500" y="8359"/>
                  </a:cubicBezTo>
                  <a:lnTo>
                    <a:pt x="774" y="7895"/>
                  </a:lnTo>
                  <a:cubicBezTo>
                    <a:pt x="822" y="7823"/>
                    <a:pt x="786" y="7716"/>
                    <a:pt x="715" y="7668"/>
                  </a:cubicBezTo>
                  <a:cubicBezTo>
                    <a:pt x="693" y="7657"/>
                    <a:pt x="667" y="7652"/>
                    <a:pt x="641" y="7652"/>
                  </a:cubicBezTo>
                  <a:cubicBezTo>
                    <a:pt x="583" y="7652"/>
                    <a:pt x="521" y="7679"/>
                    <a:pt x="488" y="7728"/>
                  </a:cubicBezTo>
                  <a:lnTo>
                    <a:pt x="227" y="8192"/>
                  </a:lnTo>
                  <a:cubicBezTo>
                    <a:pt x="0" y="8561"/>
                    <a:pt x="0" y="9026"/>
                    <a:pt x="227" y="9395"/>
                  </a:cubicBezTo>
                  <a:cubicBezTo>
                    <a:pt x="441" y="9776"/>
                    <a:pt x="834" y="10014"/>
                    <a:pt x="1262" y="10014"/>
                  </a:cubicBezTo>
                  <a:lnTo>
                    <a:pt x="10013" y="10014"/>
                  </a:lnTo>
                  <a:cubicBezTo>
                    <a:pt x="10442" y="10014"/>
                    <a:pt x="10847" y="9788"/>
                    <a:pt x="11061" y="9395"/>
                  </a:cubicBezTo>
                  <a:cubicBezTo>
                    <a:pt x="11276" y="9026"/>
                    <a:pt x="11276" y="8585"/>
                    <a:pt x="11061" y="8192"/>
                  </a:cubicBezTo>
                  <a:lnTo>
                    <a:pt x="6680" y="620"/>
                  </a:lnTo>
                  <a:cubicBezTo>
                    <a:pt x="6453" y="251"/>
                    <a:pt x="6072" y="1"/>
                    <a:pt x="5644" y="1"/>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3"/>
            <p:cNvSpPr/>
            <p:nvPr/>
          </p:nvSpPr>
          <p:spPr>
            <a:xfrm>
              <a:off x="3613400" y="3727167"/>
              <a:ext cx="299831" cy="261661"/>
            </a:xfrm>
            <a:custGeom>
              <a:rect b="b" l="l" r="r" t="t"/>
              <a:pathLst>
                <a:path extrusionOk="0" h="8240" w="9442">
                  <a:moveTo>
                    <a:pt x="4727" y="358"/>
                  </a:moveTo>
                  <a:lnTo>
                    <a:pt x="9085" y="7907"/>
                  </a:lnTo>
                  <a:lnTo>
                    <a:pt x="381" y="7907"/>
                  </a:lnTo>
                  <a:lnTo>
                    <a:pt x="4727" y="358"/>
                  </a:lnTo>
                  <a:close/>
                  <a:moveTo>
                    <a:pt x="4727" y="1"/>
                  </a:moveTo>
                  <a:cubicBezTo>
                    <a:pt x="4608" y="1"/>
                    <a:pt x="4501" y="60"/>
                    <a:pt x="4441" y="168"/>
                  </a:cubicBezTo>
                  <a:lnTo>
                    <a:pt x="60" y="7740"/>
                  </a:lnTo>
                  <a:cubicBezTo>
                    <a:pt x="0" y="7847"/>
                    <a:pt x="0" y="7966"/>
                    <a:pt x="60" y="8073"/>
                  </a:cubicBezTo>
                  <a:cubicBezTo>
                    <a:pt x="119" y="8192"/>
                    <a:pt x="226" y="8240"/>
                    <a:pt x="345" y="8240"/>
                  </a:cubicBezTo>
                  <a:lnTo>
                    <a:pt x="9096" y="8240"/>
                  </a:lnTo>
                  <a:cubicBezTo>
                    <a:pt x="9216" y="8240"/>
                    <a:pt x="9323" y="8180"/>
                    <a:pt x="9382" y="8073"/>
                  </a:cubicBezTo>
                  <a:cubicBezTo>
                    <a:pt x="9442" y="7966"/>
                    <a:pt x="9442" y="7847"/>
                    <a:pt x="9382" y="7740"/>
                  </a:cubicBezTo>
                  <a:lnTo>
                    <a:pt x="5001" y="168"/>
                  </a:lnTo>
                  <a:cubicBezTo>
                    <a:pt x="4941" y="60"/>
                    <a:pt x="4846" y="1"/>
                    <a:pt x="4727" y="1"/>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3"/>
            <p:cNvSpPr/>
            <p:nvPr/>
          </p:nvSpPr>
          <p:spPr>
            <a:xfrm>
              <a:off x="3735879" y="3910171"/>
              <a:ext cx="54873" cy="54841"/>
            </a:xfrm>
            <a:custGeom>
              <a:rect b="b" l="l" r="r" t="t"/>
              <a:pathLst>
                <a:path extrusionOk="0" h="1727" w="1728">
                  <a:moveTo>
                    <a:pt x="870" y="322"/>
                  </a:moveTo>
                  <a:cubicBezTo>
                    <a:pt x="1168" y="322"/>
                    <a:pt x="1406" y="572"/>
                    <a:pt x="1406" y="870"/>
                  </a:cubicBezTo>
                  <a:cubicBezTo>
                    <a:pt x="1406" y="1167"/>
                    <a:pt x="1168" y="1405"/>
                    <a:pt x="870" y="1405"/>
                  </a:cubicBezTo>
                  <a:cubicBezTo>
                    <a:pt x="572" y="1405"/>
                    <a:pt x="334" y="1167"/>
                    <a:pt x="334" y="870"/>
                  </a:cubicBezTo>
                  <a:cubicBezTo>
                    <a:pt x="334" y="572"/>
                    <a:pt x="572" y="322"/>
                    <a:pt x="870" y="322"/>
                  </a:cubicBezTo>
                  <a:close/>
                  <a:moveTo>
                    <a:pt x="870" y="0"/>
                  </a:moveTo>
                  <a:cubicBezTo>
                    <a:pt x="394" y="0"/>
                    <a:pt x="1" y="393"/>
                    <a:pt x="1" y="870"/>
                  </a:cubicBezTo>
                  <a:cubicBezTo>
                    <a:pt x="1" y="1346"/>
                    <a:pt x="394" y="1727"/>
                    <a:pt x="870" y="1727"/>
                  </a:cubicBezTo>
                  <a:cubicBezTo>
                    <a:pt x="1346" y="1727"/>
                    <a:pt x="1727" y="1334"/>
                    <a:pt x="1727" y="870"/>
                  </a:cubicBezTo>
                  <a:cubicBezTo>
                    <a:pt x="1727" y="393"/>
                    <a:pt x="1346" y="0"/>
                    <a:pt x="870" y="0"/>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3"/>
            <p:cNvSpPr/>
            <p:nvPr/>
          </p:nvSpPr>
          <p:spPr>
            <a:xfrm>
              <a:off x="3738896" y="3788422"/>
              <a:ext cx="49188" cy="114604"/>
            </a:xfrm>
            <a:custGeom>
              <a:rect b="b" l="l" r="r" t="t"/>
              <a:pathLst>
                <a:path extrusionOk="0" h="3609" w="1549">
                  <a:moveTo>
                    <a:pt x="572" y="1"/>
                  </a:moveTo>
                  <a:cubicBezTo>
                    <a:pt x="263" y="1"/>
                    <a:pt x="1" y="251"/>
                    <a:pt x="1" y="572"/>
                  </a:cubicBezTo>
                  <a:lnTo>
                    <a:pt x="1" y="3037"/>
                  </a:lnTo>
                  <a:cubicBezTo>
                    <a:pt x="1" y="3346"/>
                    <a:pt x="263" y="3608"/>
                    <a:pt x="572" y="3608"/>
                  </a:cubicBezTo>
                  <a:lnTo>
                    <a:pt x="965" y="3608"/>
                  </a:lnTo>
                  <a:cubicBezTo>
                    <a:pt x="1275" y="3608"/>
                    <a:pt x="1549" y="3358"/>
                    <a:pt x="1549" y="3037"/>
                  </a:cubicBezTo>
                  <a:lnTo>
                    <a:pt x="1549" y="1560"/>
                  </a:lnTo>
                  <a:cubicBezTo>
                    <a:pt x="1549" y="1465"/>
                    <a:pt x="1465" y="1394"/>
                    <a:pt x="1382" y="1394"/>
                  </a:cubicBezTo>
                  <a:cubicBezTo>
                    <a:pt x="1287" y="1394"/>
                    <a:pt x="1215" y="1465"/>
                    <a:pt x="1215" y="1560"/>
                  </a:cubicBezTo>
                  <a:lnTo>
                    <a:pt x="1215" y="3037"/>
                  </a:lnTo>
                  <a:cubicBezTo>
                    <a:pt x="1215" y="3168"/>
                    <a:pt x="1108" y="3275"/>
                    <a:pt x="977" y="3275"/>
                  </a:cubicBezTo>
                  <a:lnTo>
                    <a:pt x="584" y="3275"/>
                  </a:lnTo>
                  <a:cubicBezTo>
                    <a:pt x="453" y="3275"/>
                    <a:pt x="346" y="3168"/>
                    <a:pt x="346" y="3037"/>
                  </a:cubicBezTo>
                  <a:lnTo>
                    <a:pt x="346" y="572"/>
                  </a:lnTo>
                  <a:cubicBezTo>
                    <a:pt x="346" y="441"/>
                    <a:pt x="453" y="334"/>
                    <a:pt x="584" y="334"/>
                  </a:cubicBezTo>
                  <a:lnTo>
                    <a:pt x="977" y="334"/>
                  </a:lnTo>
                  <a:cubicBezTo>
                    <a:pt x="1108" y="334"/>
                    <a:pt x="1215" y="441"/>
                    <a:pt x="1215" y="572"/>
                  </a:cubicBezTo>
                  <a:lnTo>
                    <a:pt x="1215" y="906"/>
                  </a:lnTo>
                  <a:cubicBezTo>
                    <a:pt x="1215" y="989"/>
                    <a:pt x="1287" y="1072"/>
                    <a:pt x="1382" y="1072"/>
                  </a:cubicBezTo>
                  <a:cubicBezTo>
                    <a:pt x="1465" y="1072"/>
                    <a:pt x="1549" y="989"/>
                    <a:pt x="1549" y="906"/>
                  </a:cubicBezTo>
                  <a:lnTo>
                    <a:pt x="1549" y="572"/>
                  </a:lnTo>
                  <a:cubicBezTo>
                    <a:pt x="1549" y="263"/>
                    <a:pt x="1287" y="1"/>
                    <a:pt x="965" y="1"/>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4" name="Google Shape;114;p3"/>
          <p:cNvSpPr/>
          <p:nvPr/>
        </p:nvSpPr>
        <p:spPr>
          <a:xfrm rot="10800000">
            <a:off x="7744005" y="-29408"/>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5" name="Google Shape;115;p3"/>
          <p:cNvSpPr/>
          <p:nvPr/>
        </p:nvSpPr>
        <p:spPr>
          <a:xfrm flipH="1" rot="6015572">
            <a:off x="8269450" y="171903"/>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116" name="Google Shape;116;p3"/>
          <p:cNvGrpSpPr/>
          <p:nvPr/>
        </p:nvGrpSpPr>
        <p:grpSpPr>
          <a:xfrm>
            <a:off x="2910900" y="3188811"/>
            <a:ext cx="1701195" cy="1077218"/>
            <a:chOff x="3242070" y="3458727"/>
            <a:chExt cx="1701195" cy="1077218"/>
          </a:xfrm>
        </p:grpSpPr>
        <p:sp>
          <p:nvSpPr>
            <p:cNvPr id="117" name="Google Shape;117;p3"/>
            <p:cNvSpPr txBox="1"/>
            <p:nvPr/>
          </p:nvSpPr>
          <p:spPr>
            <a:xfrm>
              <a:off x="3244098" y="3458727"/>
              <a:ext cx="1699167"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800" u="none" cap="none" strike="noStrike">
                  <a:solidFill>
                    <a:schemeClr val="dk1"/>
                  </a:solidFill>
                  <a:latin typeface="Arial"/>
                  <a:ea typeface="Arial"/>
                  <a:cs typeface="Arial"/>
                  <a:sym typeface="Arial"/>
                </a:rPr>
                <a:t>Porteurs de DAT (11)</a:t>
              </a:r>
              <a:endParaRPr/>
            </a:p>
            <a:p>
              <a:pPr indent="0" lvl="0" marL="0" marR="0" rtl="0" algn="l">
                <a:spcBef>
                  <a:spcPts val="0"/>
                </a:spcBef>
                <a:spcAft>
                  <a:spcPts val="0"/>
                </a:spcAft>
                <a:buNone/>
              </a:pPr>
              <a:r>
                <a:rPr b="0" i="0" lang="fr-FR" sz="800" u="none" cap="none" strike="noStrike">
                  <a:solidFill>
                    <a:schemeClr val="dk1"/>
                  </a:solidFill>
                  <a:latin typeface="Arial"/>
                  <a:ea typeface="Arial"/>
                  <a:cs typeface="Arial"/>
                  <a:sym typeface="Arial"/>
                </a:rPr>
                <a:t>Opérateurs économiques (13)</a:t>
              </a:r>
              <a:endParaRPr/>
            </a:p>
            <a:p>
              <a:pPr indent="0" lvl="0" marL="0" marR="0" rtl="0" algn="l">
                <a:spcBef>
                  <a:spcPts val="0"/>
                </a:spcBef>
                <a:spcAft>
                  <a:spcPts val="0"/>
                </a:spcAft>
                <a:buNone/>
              </a:pPr>
              <a:r>
                <a:rPr b="0" i="0" lang="fr-FR" sz="800" u="none" cap="none" strike="noStrike">
                  <a:solidFill>
                    <a:schemeClr val="dk1"/>
                  </a:solidFill>
                  <a:latin typeface="Arial"/>
                  <a:ea typeface="Arial"/>
                  <a:cs typeface="Arial"/>
                  <a:sym typeface="Arial"/>
                </a:rPr>
                <a:t>Institutionnels (5) </a:t>
              </a:r>
              <a:endParaRPr/>
            </a:p>
            <a:p>
              <a:pPr indent="0" lvl="0" marL="0" marR="0" rtl="0" algn="l">
                <a:spcBef>
                  <a:spcPts val="0"/>
                </a:spcBef>
                <a:spcAft>
                  <a:spcPts val="0"/>
                </a:spcAft>
                <a:buNone/>
              </a:pPr>
              <a:r>
                <a:rPr b="0" i="0" lang="fr-FR" sz="800" u="none" cap="none" strike="noStrike">
                  <a:solidFill>
                    <a:schemeClr val="dk1"/>
                  </a:solidFill>
                  <a:latin typeface="Arial"/>
                  <a:ea typeface="Arial"/>
                  <a:cs typeface="Arial"/>
                  <a:sym typeface="Arial"/>
                </a:rPr>
                <a:t>Elus (2)</a:t>
              </a:r>
              <a:endParaRPr/>
            </a:p>
            <a:p>
              <a:pPr indent="0" lvl="0" marL="0" marR="0" rtl="0" algn="l">
                <a:spcBef>
                  <a:spcPts val="0"/>
                </a:spcBef>
                <a:spcAft>
                  <a:spcPts val="0"/>
                </a:spcAft>
                <a:buNone/>
              </a:pPr>
              <a:r>
                <a:rPr b="0" i="0" lang="fr-FR" sz="800" u="none" cap="none" strike="noStrike">
                  <a:solidFill>
                    <a:schemeClr val="dk1"/>
                  </a:solidFill>
                  <a:latin typeface="Arial"/>
                  <a:ea typeface="Arial"/>
                  <a:cs typeface="Arial"/>
                  <a:sym typeface="Arial"/>
                </a:rPr>
                <a:t>Enseignants-chercheurs (4)</a:t>
              </a:r>
              <a:endParaRPr/>
            </a:p>
            <a:p>
              <a:pPr indent="0" lvl="0" marL="0" marR="0" rtl="0" algn="l">
                <a:spcBef>
                  <a:spcPts val="0"/>
                </a:spcBef>
                <a:spcAft>
                  <a:spcPts val="0"/>
                </a:spcAft>
                <a:buNone/>
              </a:pPr>
              <a:r>
                <a:rPr b="0" i="0" lang="fr-FR" sz="800" u="none" cap="none" strike="noStrike">
                  <a:solidFill>
                    <a:schemeClr val="dk1"/>
                  </a:solidFill>
                  <a:latin typeface="Arial"/>
                  <a:ea typeface="Arial"/>
                  <a:cs typeface="Arial"/>
                  <a:sym typeface="Arial"/>
                </a:rPr>
                <a:t>Interprofessions (4)</a:t>
              </a:r>
              <a:r>
                <a:rPr b="1" i="0" lang="fr-FR" sz="800" u="none" cap="none" strike="noStrike">
                  <a:solidFill>
                    <a:schemeClr val="dk1"/>
                  </a:solidFill>
                  <a:latin typeface="Arial"/>
                  <a:ea typeface="Arial"/>
                  <a:cs typeface="Arial"/>
                  <a:sym typeface="Arial"/>
                </a:rPr>
                <a:t> </a:t>
              </a:r>
              <a:endParaRPr/>
            </a:p>
            <a:p>
              <a:pPr indent="0" lvl="0" marL="0" marR="0" rtl="0" algn="l">
                <a:spcBef>
                  <a:spcPts val="0"/>
                </a:spcBef>
                <a:spcAft>
                  <a:spcPts val="0"/>
                </a:spcAft>
                <a:buNone/>
              </a:pPr>
              <a:r>
                <a:rPr b="0" i="0" lang="fr-FR" sz="800" u="none" cap="none" strike="noStrike">
                  <a:solidFill>
                    <a:schemeClr val="dk1"/>
                  </a:solidFill>
                  <a:latin typeface="Arial"/>
                  <a:ea typeface="Arial"/>
                  <a:cs typeface="Arial"/>
                  <a:sym typeface="Arial"/>
                </a:rPr>
                <a:t>Structures accompagnant des groupes de producteurs (2)</a:t>
              </a:r>
              <a:endParaRPr/>
            </a:p>
          </p:txBody>
        </p:sp>
        <p:sp>
          <p:nvSpPr>
            <p:cNvPr id="118" name="Google Shape;118;p3"/>
            <p:cNvSpPr/>
            <p:nvPr/>
          </p:nvSpPr>
          <p:spPr>
            <a:xfrm>
              <a:off x="3243886" y="3541373"/>
              <a:ext cx="48820" cy="43907"/>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9" name="Google Shape;119;p3"/>
            <p:cNvSpPr/>
            <p:nvPr/>
          </p:nvSpPr>
          <p:spPr>
            <a:xfrm>
              <a:off x="3243431" y="3660373"/>
              <a:ext cx="49509" cy="43907"/>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20" name="Google Shape;120;p3"/>
            <p:cNvSpPr/>
            <p:nvPr/>
          </p:nvSpPr>
          <p:spPr>
            <a:xfrm>
              <a:off x="3244097" y="3907831"/>
              <a:ext cx="48820" cy="43907"/>
            </a:xfrm>
            <a:prstGeom prst="ellipse">
              <a:avLst/>
            </a:prstGeom>
            <a:solidFill>
              <a:srgbClr val="1C1847"/>
            </a:solid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1C1847"/>
                </a:solidFill>
                <a:latin typeface="Arial"/>
                <a:ea typeface="Arial"/>
                <a:cs typeface="Arial"/>
                <a:sym typeface="Arial"/>
              </a:endParaRPr>
            </a:p>
          </p:txBody>
        </p:sp>
        <p:sp>
          <p:nvSpPr>
            <p:cNvPr id="121" name="Google Shape;121;p3"/>
            <p:cNvSpPr/>
            <p:nvPr/>
          </p:nvSpPr>
          <p:spPr>
            <a:xfrm>
              <a:off x="3242070" y="3779373"/>
              <a:ext cx="49509" cy="43907"/>
            </a:xfrm>
            <a:prstGeom prst="ellipse">
              <a:avLst/>
            </a:prstGeom>
            <a:solidFill>
              <a:srgbClr val="FF00FF"/>
            </a:solidFill>
            <a:ln cap="flat" cmpd="sng" w="12700">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2" name="Google Shape;122;p3"/>
            <p:cNvSpPr/>
            <p:nvPr/>
          </p:nvSpPr>
          <p:spPr>
            <a:xfrm>
              <a:off x="3248444" y="4031346"/>
              <a:ext cx="49509" cy="43907"/>
            </a:xfrm>
            <a:prstGeom prst="ellipse">
              <a:avLst/>
            </a:prstGeom>
            <a:solidFill>
              <a:srgbClr val="FFD966"/>
            </a:solidFill>
            <a:ln cap="flat" cmpd="sng" w="12700">
              <a:solidFill>
                <a:srgbClr val="FFD9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3" name="Google Shape;123;p3"/>
            <p:cNvSpPr/>
            <p:nvPr/>
          </p:nvSpPr>
          <p:spPr>
            <a:xfrm>
              <a:off x="3245980" y="4157899"/>
              <a:ext cx="49509" cy="43907"/>
            </a:xfrm>
            <a:prstGeom prst="ellipse">
              <a:avLst/>
            </a:prstGeom>
            <a:solidFill>
              <a:srgbClr val="33CCCC"/>
            </a:solidFill>
            <a:ln cap="flat" cmpd="sng" w="1270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4" name="Google Shape;124;p3"/>
            <p:cNvSpPr/>
            <p:nvPr/>
          </p:nvSpPr>
          <p:spPr>
            <a:xfrm>
              <a:off x="3247138" y="4282090"/>
              <a:ext cx="49509" cy="43907"/>
            </a:xfrm>
            <a:prstGeom prst="ellipse">
              <a:avLst/>
            </a:prstGeom>
            <a:solidFill>
              <a:srgbClr val="4472C4"/>
            </a:solidFill>
            <a:ln cap="flat" cmpd="sng" w="12700">
              <a:solidFill>
                <a:srgbClr val="4472C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grpSp>
      <p:grpSp>
        <p:nvGrpSpPr>
          <p:cNvPr id="125" name="Google Shape;125;p3"/>
          <p:cNvGrpSpPr/>
          <p:nvPr/>
        </p:nvGrpSpPr>
        <p:grpSpPr>
          <a:xfrm>
            <a:off x="87160" y="43790"/>
            <a:ext cx="4054119" cy="4840585"/>
            <a:chOff x="48033" y="395288"/>
            <a:chExt cx="4054119" cy="4840585"/>
          </a:xfrm>
        </p:grpSpPr>
        <p:grpSp>
          <p:nvGrpSpPr>
            <p:cNvPr id="126" name="Google Shape;126;p3"/>
            <p:cNvGrpSpPr/>
            <p:nvPr/>
          </p:nvGrpSpPr>
          <p:grpSpPr>
            <a:xfrm>
              <a:off x="48033" y="395288"/>
              <a:ext cx="4054119" cy="4840585"/>
              <a:chOff x="23167" y="177543"/>
              <a:chExt cx="4111348" cy="4840585"/>
            </a:xfrm>
          </p:grpSpPr>
          <p:grpSp>
            <p:nvGrpSpPr>
              <p:cNvPr id="127" name="Google Shape;127;p3"/>
              <p:cNvGrpSpPr/>
              <p:nvPr/>
            </p:nvGrpSpPr>
            <p:grpSpPr>
              <a:xfrm>
                <a:off x="23167" y="177543"/>
                <a:ext cx="4111348" cy="4840585"/>
                <a:chOff x="29406" y="183999"/>
                <a:chExt cx="4111348" cy="4840585"/>
              </a:xfrm>
            </p:grpSpPr>
            <p:grpSp>
              <p:nvGrpSpPr>
                <p:cNvPr id="128" name="Google Shape;128;p3"/>
                <p:cNvGrpSpPr/>
                <p:nvPr/>
              </p:nvGrpSpPr>
              <p:grpSpPr>
                <a:xfrm>
                  <a:off x="29406" y="183999"/>
                  <a:ext cx="4111348" cy="4840585"/>
                  <a:chOff x="2026418" y="-97275"/>
                  <a:chExt cx="3796599" cy="5040313"/>
                </a:xfrm>
              </p:grpSpPr>
              <p:pic>
                <p:nvPicPr>
                  <p:cNvPr descr="Une image contenant carte&#10;&#10;Description générée automatiquement" id="129" name="Google Shape;129;p3"/>
                  <p:cNvPicPr preferRelativeResize="0"/>
                  <p:nvPr/>
                </p:nvPicPr>
                <p:blipFill rotWithShape="1">
                  <a:blip r:embed="rId3">
                    <a:alphaModFix/>
                  </a:blip>
                  <a:srcRect b="0" l="0" r="0" t="0"/>
                  <a:stretch/>
                </p:blipFill>
                <p:spPr>
                  <a:xfrm>
                    <a:off x="2026418" y="-97275"/>
                    <a:ext cx="3796599" cy="5040313"/>
                  </a:xfrm>
                  <a:prstGeom prst="rect">
                    <a:avLst/>
                  </a:prstGeom>
                  <a:noFill/>
                  <a:ln>
                    <a:noFill/>
                  </a:ln>
                </p:spPr>
              </p:pic>
              <p:grpSp>
                <p:nvGrpSpPr>
                  <p:cNvPr id="130" name="Google Shape;130;p3"/>
                  <p:cNvGrpSpPr/>
                  <p:nvPr/>
                </p:nvGrpSpPr>
                <p:grpSpPr>
                  <a:xfrm>
                    <a:off x="2354101" y="609318"/>
                    <a:ext cx="3144318" cy="3469982"/>
                    <a:chOff x="2354101" y="609318"/>
                    <a:chExt cx="3144318" cy="3469982"/>
                  </a:xfrm>
                </p:grpSpPr>
                <p:sp>
                  <p:nvSpPr>
                    <p:cNvPr id="131" name="Google Shape;131;p3"/>
                    <p:cNvSpPr/>
                    <p:nvPr/>
                  </p:nvSpPr>
                  <p:spPr>
                    <a:xfrm>
                      <a:off x="3123177" y="1523226"/>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2" name="Google Shape;132;p3"/>
                    <p:cNvSpPr/>
                    <p:nvPr/>
                  </p:nvSpPr>
                  <p:spPr>
                    <a:xfrm>
                      <a:off x="3206700" y="1309866"/>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3" name="Google Shape;133;p3"/>
                    <p:cNvSpPr/>
                    <p:nvPr/>
                  </p:nvSpPr>
                  <p:spPr>
                    <a:xfrm>
                      <a:off x="2857961" y="1309865"/>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4" name="Google Shape;134;p3"/>
                    <p:cNvSpPr/>
                    <p:nvPr/>
                  </p:nvSpPr>
                  <p:spPr>
                    <a:xfrm>
                      <a:off x="2354101" y="3971154"/>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5" name="Google Shape;135;p3"/>
                    <p:cNvSpPr/>
                    <p:nvPr/>
                  </p:nvSpPr>
                  <p:spPr>
                    <a:xfrm>
                      <a:off x="3071579" y="3760973"/>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6" name="Google Shape;136;p3"/>
                    <p:cNvSpPr/>
                    <p:nvPr/>
                  </p:nvSpPr>
                  <p:spPr>
                    <a:xfrm>
                      <a:off x="2391000" y="3825381"/>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7" name="Google Shape;137;p3"/>
                    <p:cNvSpPr/>
                    <p:nvPr/>
                  </p:nvSpPr>
                  <p:spPr>
                    <a:xfrm>
                      <a:off x="4085046" y="2027986"/>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8" name="Google Shape;138;p3"/>
                    <p:cNvSpPr/>
                    <p:nvPr/>
                  </p:nvSpPr>
                  <p:spPr>
                    <a:xfrm>
                      <a:off x="5452700" y="1093841"/>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9" name="Google Shape;139;p3"/>
                    <p:cNvSpPr/>
                    <p:nvPr/>
                  </p:nvSpPr>
                  <p:spPr>
                    <a:xfrm>
                      <a:off x="3095700" y="2202166"/>
                      <a:ext cx="45719" cy="45719"/>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0" name="Google Shape;140;p3"/>
                    <p:cNvSpPr/>
                    <p:nvPr/>
                  </p:nvSpPr>
                  <p:spPr>
                    <a:xfrm>
                      <a:off x="2714846" y="3182872"/>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1" name="Google Shape;141;p3"/>
                    <p:cNvSpPr/>
                    <p:nvPr/>
                  </p:nvSpPr>
                  <p:spPr>
                    <a:xfrm>
                      <a:off x="2873757" y="3738114"/>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2" name="Google Shape;142;p3"/>
                    <p:cNvSpPr/>
                    <p:nvPr/>
                  </p:nvSpPr>
                  <p:spPr>
                    <a:xfrm>
                      <a:off x="3100317" y="3669535"/>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3" name="Google Shape;143;p3"/>
                    <p:cNvSpPr/>
                    <p:nvPr/>
                  </p:nvSpPr>
                  <p:spPr>
                    <a:xfrm>
                      <a:off x="3146036" y="4033581"/>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4" name="Google Shape;144;p3"/>
                    <p:cNvSpPr/>
                    <p:nvPr/>
                  </p:nvSpPr>
                  <p:spPr>
                    <a:xfrm>
                      <a:off x="2920055" y="3987862"/>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5" name="Google Shape;145;p3"/>
                    <p:cNvSpPr/>
                    <p:nvPr/>
                  </p:nvSpPr>
                  <p:spPr>
                    <a:xfrm>
                      <a:off x="4661786" y="1477506"/>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6" name="Google Shape;146;p3"/>
                    <p:cNvSpPr/>
                    <p:nvPr/>
                  </p:nvSpPr>
                  <p:spPr>
                    <a:xfrm>
                      <a:off x="4734710" y="1475130"/>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7" name="Google Shape;147;p3"/>
                    <p:cNvSpPr/>
                    <p:nvPr/>
                  </p:nvSpPr>
                  <p:spPr>
                    <a:xfrm>
                      <a:off x="4499769" y="1502646"/>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8" name="Google Shape;148;p3"/>
                    <p:cNvSpPr/>
                    <p:nvPr/>
                  </p:nvSpPr>
                  <p:spPr>
                    <a:xfrm>
                      <a:off x="4477703" y="1332724"/>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49" name="Google Shape;149;p3"/>
                    <p:cNvSpPr/>
                    <p:nvPr/>
                  </p:nvSpPr>
                  <p:spPr>
                    <a:xfrm>
                      <a:off x="4443744" y="1151042"/>
                      <a:ext cx="45719" cy="45719"/>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A042"/>
                        </a:solidFill>
                        <a:latin typeface="Arial"/>
                        <a:ea typeface="Arial"/>
                        <a:cs typeface="Arial"/>
                        <a:sym typeface="Arial"/>
                      </a:endParaRPr>
                    </a:p>
                  </p:txBody>
                </p:sp>
                <p:sp>
                  <p:nvSpPr>
                    <p:cNvPr id="150" name="Google Shape;150;p3"/>
                    <p:cNvSpPr/>
                    <p:nvPr/>
                  </p:nvSpPr>
                  <p:spPr>
                    <a:xfrm>
                      <a:off x="3715622" y="1657190"/>
                      <a:ext cx="45719" cy="45719"/>
                    </a:xfrm>
                    <a:prstGeom prst="rect">
                      <a:avLst/>
                    </a:prstGeom>
                    <a:solidFill>
                      <a:srgbClr val="B2B2B2"/>
                    </a:solidFill>
                    <a:ln cap="flat" cmpd="sng" w="12700">
                      <a:solidFill>
                        <a:srgbClr val="B2B2B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1" name="Google Shape;151;p3"/>
                    <p:cNvSpPr/>
                    <p:nvPr/>
                  </p:nvSpPr>
                  <p:spPr>
                    <a:xfrm>
                      <a:off x="2984054" y="2186355"/>
                      <a:ext cx="87525" cy="77343"/>
                    </a:xfrm>
                    <a:prstGeom prst="rect">
                      <a:avLst/>
                    </a:prstGeom>
                    <a:solidFill>
                      <a:srgbClr val="B2B2B2"/>
                    </a:solidFill>
                    <a:ln cap="flat" cmpd="sng" w="12700">
                      <a:solidFill>
                        <a:srgbClr val="B2B2B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2" name="Google Shape;152;p3"/>
                    <p:cNvSpPr/>
                    <p:nvPr/>
                  </p:nvSpPr>
                  <p:spPr>
                    <a:xfrm>
                      <a:off x="3878999" y="609318"/>
                      <a:ext cx="45719" cy="45719"/>
                    </a:xfrm>
                    <a:prstGeom prst="rect">
                      <a:avLst/>
                    </a:prstGeom>
                    <a:solidFill>
                      <a:srgbClr val="B2B2B2"/>
                    </a:solidFill>
                    <a:ln cap="flat" cmpd="sng" w="12700">
                      <a:solidFill>
                        <a:srgbClr val="B2B2B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3" name="Google Shape;153;p3"/>
                    <p:cNvSpPr/>
                    <p:nvPr/>
                  </p:nvSpPr>
                  <p:spPr>
                    <a:xfrm>
                      <a:off x="5035486" y="1123228"/>
                      <a:ext cx="45719" cy="45719"/>
                    </a:xfrm>
                    <a:prstGeom prst="rect">
                      <a:avLst/>
                    </a:prstGeom>
                    <a:solidFill>
                      <a:srgbClr val="B2B2B2"/>
                    </a:solidFill>
                    <a:ln cap="flat" cmpd="sng" w="12700">
                      <a:solidFill>
                        <a:srgbClr val="B2B2B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4" name="Google Shape;154;p3"/>
                    <p:cNvSpPr/>
                    <p:nvPr/>
                  </p:nvSpPr>
                  <p:spPr>
                    <a:xfrm>
                      <a:off x="4057670" y="2137634"/>
                      <a:ext cx="45719" cy="45719"/>
                    </a:xfrm>
                    <a:prstGeom prst="rect">
                      <a:avLst/>
                    </a:prstGeom>
                    <a:solidFill>
                      <a:srgbClr val="B2B2B2"/>
                    </a:solidFill>
                    <a:ln cap="flat" cmpd="sng" w="12700">
                      <a:solidFill>
                        <a:srgbClr val="B2B2B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5" name="Google Shape;155;p3"/>
                    <p:cNvSpPr/>
                    <p:nvPr/>
                  </p:nvSpPr>
                  <p:spPr>
                    <a:xfrm>
                      <a:off x="4061963" y="3245763"/>
                      <a:ext cx="45719" cy="45719"/>
                    </a:xfrm>
                    <a:prstGeom prst="rect">
                      <a:avLst/>
                    </a:prstGeom>
                    <a:solidFill>
                      <a:srgbClr val="B2B2B2"/>
                    </a:solidFill>
                    <a:ln cap="flat" cmpd="sng" w="12700">
                      <a:solidFill>
                        <a:srgbClr val="B2B2B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6" name="Google Shape;156;p3"/>
                    <p:cNvSpPr/>
                    <p:nvPr/>
                  </p:nvSpPr>
                  <p:spPr>
                    <a:xfrm>
                      <a:off x="4980161" y="2083327"/>
                      <a:ext cx="45719" cy="54307"/>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sp>
              <p:nvSpPr>
                <p:cNvPr id="157" name="Google Shape;157;p3"/>
                <p:cNvSpPr/>
                <p:nvPr/>
              </p:nvSpPr>
              <p:spPr>
                <a:xfrm>
                  <a:off x="1024282" y="3815572"/>
                  <a:ext cx="49509" cy="43907"/>
                </a:xfrm>
                <a:prstGeom prst="ellipse">
                  <a:avLst/>
                </a:prstGeom>
                <a:solidFill>
                  <a:srgbClr val="1C1847"/>
                </a:solid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1C1847"/>
                    </a:solidFill>
                    <a:latin typeface="Arial"/>
                    <a:ea typeface="Arial"/>
                    <a:cs typeface="Arial"/>
                    <a:sym typeface="Arial"/>
                  </a:endParaRPr>
                </a:p>
              </p:txBody>
            </p:sp>
            <p:sp>
              <p:nvSpPr>
                <p:cNvPr id="158" name="Google Shape;158;p3"/>
                <p:cNvSpPr/>
                <p:nvPr/>
              </p:nvSpPr>
              <p:spPr>
                <a:xfrm>
                  <a:off x="2845241" y="1617354"/>
                  <a:ext cx="49509" cy="43907"/>
                </a:xfrm>
                <a:prstGeom prst="ellipse">
                  <a:avLst/>
                </a:prstGeom>
                <a:solidFill>
                  <a:srgbClr val="1C1847"/>
                </a:solidFill>
                <a:ln cap="flat" cmpd="sng" w="1270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1C1847"/>
                    </a:solidFill>
                    <a:latin typeface="Arial"/>
                    <a:ea typeface="Arial"/>
                    <a:cs typeface="Arial"/>
                    <a:sym typeface="Arial"/>
                  </a:endParaRPr>
                </a:p>
              </p:txBody>
            </p:sp>
            <p:sp>
              <p:nvSpPr>
                <p:cNvPr id="159" name="Google Shape;159;p3"/>
                <p:cNvSpPr/>
                <p:nvPr/>
              </p:nvSpPr>
              <p:spPr>
                <a:xfrm>
                  <a:off x="1404591" y="3731987"/>
                  <a:ext cx="49509" cy="43907"/>
                </a:xfrm>
                <a:prstGeom prst="ellipse">
                  <a:avLst/>
                </a:prstGeom>
                <a:solidFill>
                  <a:srgbClr val="4472C4"/>
                </a:solidFill>
                <a:ln cap="flat" cmpd="sng" w="12700">
                  <a:solidFill>
                    <a:srgbClr val="4472C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0" name="Google Shape;160;p3"/>
                <p:cNvSpPr/>
                <p:nvPr/>
              </p:nvSpPr>
              <p:spPr>
                <a:xfrm>
                  <a:off x="1325273" y="3735683"/>
                  <a:ext cx="49509" cy="43907"/>
                </a:xfrm>
                <a:prstGeom prst="ellipse">
                  <a:avLst/>
                </a:prstGeom>
                <a:solidFill>
                  <a:srgbClr val="4472C4"/>
                </a:solidFill>
                <a:ln cap="flat" cmpd="sng" w="12700">
                  <a:solidFill>
                    <a:srgbClr val="4472C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1" name="Google Shape;161;p3"/>
                <p:cNvSpPr/>
                <p:nvPr/>
              </p:nvSpPr>
              <p:spPr>
                <a:xfrm>
                  <a:off x="2196691" y="2300146"/>
                  <a:ext cx="487219" cy="146921"/>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2" name="Google Shape;162;p3"/>
                <p:cNvSpPr/>
                <p:nvPr/>
              </p:nvSpPr>
              <p:spPr>
                <a:xfrm>
                  <a:off x="959121" y="2500181"/>
                  <a:ext cx="49509" cy="43907"/>
                </a:xfrm>
                <a:prstGeom prst="ellipse">
                  <a:avLst/>
                </a:prstGeom>
                <a:solidFill>
                  <a:srgbClr val="FF00FF"/>
                </a:solidFill>
                <a:ln cap="flat" cmpd="sng" w="12700">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63" name="Google Shape;163;p3"/>
              <p:cNvSpPr/>
              <p:nvPr/>
            </p:nvSpPr>
            <p:spPr>
              <a:xfrm flipH="1">
                <a:off x="2983832" y="2246997"/>
                <a:ext cx="231373" cy="120800"/>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4" name="Google Shape;164;p3"/>
              <p:cNvSpPr/>
              <p:nvPr/>
            </p:nvSpPr>
            <p:spPr>
              <a:xfrm>
                <a:off x="2797276" y="1672633"/>
                <a:ext cx="49509" cy="52155"/>
              </a:xfrm>
              <a:prstGeom prst="ellipse">
                <a:avLst/>
              </a:prstGeom>
              <a:solidFill>
                <a:srgbClr val="F1662D"/>
              </a:solidFill>
              <a:ln cap="flat" cmpd="sng" w="1270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5" name="Google Shape;165;p3"/>
              <p:cNvSpPr/>
              <p:nvPr/>
            </p:nvSpPr>
            <p:spPr>
              <a:xfrm>
                <a:off x="3197038" y="1337931"/>
                <a:ext cx="467990" cy="70382"/>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6" name="Google Shape;166;p3"/>
              <p:cNvSpPr/>
              <p:nvPr/>
            </p:nvSpPr>
            <p:spPr>
              <a:xfrm>
                <a:off x="1601433" y="1849246"/>
                <a:ext cx="477407" cy="189696"/>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7" name="Google Shape;167;p3"/>
              <p:cNvSpPr/>
              <p:nvPr/>
            </p:nvSpPr>
            <p:spPr>
              <a:xfrm>
                <a:off x="1040400" y="2463597"/>
                <a:ext cx="305888" cy="189696"/>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8" name="Google Shape;168;p3"/>
              <p:cNvSpPr/>
              <p:nvPr/>
            </p:nvSpPr>
            <p:spPr>
              <a:xfrm>
                <a:off x="868879" y="2355830"/>
                <a:ext cx="294765" cy="108140"/>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9" name="Google Shape;169;p3"/>
              <p:cNvSpPr/>
              <p:nvPr/>
            </p:nvSpPr>
            <p:spPr>
              <a:xfrm>
                <a:off x="866803" y="1237549"/>
                <a:ext cx="321924" cy="103751"/>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0" name="Google Shape;170;p3"/>
              <p:cNvSpPr/>
              <p:nvPr/>
            </p:nvSpPr>
            <p:spPr>
              <a:xfrm>
                <a:off x="1368542" y="1180527"/>
                <a:ext cx="295777" cy="120995"/>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1" name="Google Shape;171;p3"/>
              <p:cNvSpPr/>
              <p:nvPr/>
            </p:nvSpPr>
            <p:spPr>
              <a:xfrm>
                <a:off x="1982844" y="833950"/>
                <a:ext cx="397189" cy="108819"/>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2" name="Google Shape;172;p3"/>
              <p:cNvSpPr/>
              <p:nvPr/>
            </p:nvSpPr>
            <p:spPr>
              <a:xfrm>
                <a:off x="816069" y="1286671"/>
                <a:ext cx="50734" cy="54729"/>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3" name="Google Shape;173;p3"/>
              <p:cNvSpPr/>
              <p:nvPr/>
            </p:nvSpPr>
            <p:spPr>
              <a:xfrm>
                <a:off x="2004112" y="3313999"/>
                <a:ext cx="289481" cy="189696"/>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4" name="Google Shape;174;p3"/>
              <p:cNvSpPr/>
              <p:nvPr/>
            </p:nvSpPr>
            <p:spPr>
              <a:xfrm>
                <a:off x="1071294" y="4266194"/>
                <a:ext cx="316120" cy="173343"/>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5" name="Google Shape;175;p3"/>
              <p:cNvSpPr txBox="1"/>
              <p:nvPr/>
            </p:nvSpPr>
            <p:spPr>
              <a:xfrm>
                <a:off x="1148988" y="3812597"/>
                <a:ext cx="703423" cy="1846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fr-FR" sz="600" u="none" cap="none" strike="noStrike">
                    <a:solidFill>
                      <a:schemeClr val="dk1"/>
                    </a:solidFill>
                    <a:latin typeface="Arial"/>
                    <a:ea typeface="Arial"/>
                    <a:cs typeface="Arial"/>
                    <a:sym typeface="Arial"/>
                  </a:rPr>
                  <a:t>Hagetmau</a:t>
                </a:r>
                <a:endParaRPr/>
              </a:p>
            </p:txBody>
          </p:sp>
          <p:sp>
            <p:nvSpPr>
              <p:cNvPr id="176" name="Google Shape;176;p3"/>
              <p:cNvSpPr/>
              <p:nvPr/>
            </p:nvSpPr>
            <p:spPr>
              <a:xfrm>
                <a:off x="739024" y="3503695"/>
                <a:ext cx="316120" cy="173343"/>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7" name="Google Shape;177;p3"/>
              <p:cNvSpPr/>
              <p:nvPr/>
            </p:nvSpPr>
            <p:spPr>
              <a:xfrm>
                <a:off x="649386" y="3711001"/>
                <a:ext cx="635727" cy="53046"/>
              </a:xfrm>
              <a:prstGeom prst="rect">
                <a:avLst/>
              </a:prstGeom>
              <a:solidFill>
                <a:srgbClr val="F9F8F4"/>
              </a:solidFill>
              <a:ln cap="flat" cmpd="sng" w="12700">
                <a:solidFill>
                  <a:srgbClr val="F9F8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8" name="Google Shape;178;p3"/>
              <p:cNvSpPr txBox="1"/>
              <p:nvPr/>
            </p:nvSpPr>
            <p:spPr>
              <a:xfrm>
                <a:off x="416956" y="3872293"/>
                <a:ext cx="703423" cy="1846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Tarnos</a:t>
                </a:r>
                <a:endParaRPr/>
              </a:p>
            </p:txBody>
          </p:sp>
          <p:sp>
            <p:nvSpPr>
              <p:cNvPr id="179" name="Google Shape;179;p3"/>
              <p:cNvSpPr txBox="1"/>
              <p:nvPr/>
            </p:nvSpPr>
            <p:spPr>
              <a:xfrm>
                <a:off x="351721" y="4074511"/>
                <a:ext cx="703423" cy="1846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Bayonne</a:t>
                </a:r>
                <a:endParaRPr/>
              </a:p>
            </p:txBody>
          </p:sp>
          <p:sp>
            <p:nvSpPr>
              <p:cNvPr id="180" name="Google Shape;180;p3"/>
              <p:cNvSpPr txBox="1"/>
              <p:nvPr/>
            </p:nvSpPr>
            <p:spPr>
              <a:xfrm>
                <a:off x="1133611" y="2370829"/>
                <a:ext cx="597108"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Bordeaux Rive droite</a:t>
                </a:r>
                <a:endParaRPr/>
              </a:p>
            </p:txBody>
          </p:sp>
          <p:sp>
            <p:nvSpPr>
              <p:cNvPr id="181" name="Google Shape;181;p3"/>
              <p:cNvSpPr txBox="1"/>
              <p:nvPr/>
            </p:nvSpPr>
            <p:spPr>
              <a:xfrm>
                <a:off x="2045793" y="2240541"/>
                <a:ext cx="597108" cy="1846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Brantôme</a:t>
                </a:r>
                <a:endParaRPr/>
              </a:p>
            </p:txBody>
          </p:sp>
          <p:sp>
            <p:nvSpPr>
              <p:cNvPr id="182" name="Google Shape;182;p3"/>
              <p:cNvSpPr txBox="1"/>
              <p:nvPr/>
            </p:nvSpPr>
            <p:spPr>
              <a:xfrm>
                <a:off x="1021070" y="1747278"/>
                <a:ext cx="597108" cy="1846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Saintes</a:t>
                </a:r>
                <a:endParaRPr/>
              </a:p>
            </p:txBody>
          </p:sp>
          <p:sp>
            <p:nvSpPr>
              <p:cNvPr id="183" name="Google Shape;183;p3"/>
              <p:cNvSpPr txBox="1"/>
              <p:nvPr/>
            </p:nvSpPr>
            <p:spPr>
              <a:xfrm>
                <a:off x="816626" y="1556685"/>
                <a:ext cx="597108" cy="1846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Rochefort</a:t>
                </a:r>
                <a:endParaRPr/>
              </a:p>
            </p:txBody>
          </p:sp>
          <p:sp>
            <p:nvSpPr>
              <p:cNvPr id="184" name="Google Shape;184;p3"/>
              <p:cNvSpPr txBox="1"/>
              <p:nvPr/>
            </p:nvSpPr>
            <p:spPr>
              <a:xfrm>
                <a:off x="1295915" y="1412376"/>
                <a:ext cx="628374"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Saint Jean d’Angely</a:t>
                </a:r>
                <a:endParaRPr/>
              </a:p>
            </p:txBody>
          </p:sp>
          <p:sp>
            <p:nvSpPr>
              <p:cNvPr id="185" name="Google Shape;185;p3"/>
              <p:cNvSpPr txBox="1"/>
              <p:nvPr/>
            </p:nvSpPr>
            <p:spPr>
              <a:xfrm>
                <a:off x="3271398" y="1223859"/>
                <a:ext cx="628374" cy="27699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600">
                    <a:solidFill>
                      <a:schemeClr val="dk1"/>
                    </a:solidFill>
                    <a:latin typeface="Arial"/>
                    <a:ea typeface="Arial"/>
                    <a:cs typeface="Arial"/>
                    <a:sym typeface="Arial"/>
                  </a:rPr>
                  <a:t>Chambon-sur-Voueize</a:t>
                </a:r>
                <a:endParaRPr/>
              </a:p>
            </p:txBody>
          </p:sp>
        </p:grpSp>
        <p:sp>
          <p:nvSpPr>
            <p:cNvPr id="186" name="Google Shape;186;p3"/>
            <p:cNvSpPr/>
            <p:nvPr/>
          </p:nvSpPr>
          <p:spPr>
            <a:xfrm>
              <a:off x="1527087" y="3141953"/>
              <a:ext cx="49509" cy="43907"/>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68A042"/>
                </a:solidFill>
                <a:latin typeface="Arial"/>
                <a:ea typeface="Arial"/>
                <a:cs typeface="Arial"/>
                <a:sym typeface="Arial"/>
              </a:endParaRPr>
            </a:p>
          </p:txBody>
        </p:sp>
        <p:sp>
          <p:nvSpPr>
            <p:cNvPr id="187" name="Google Shape;187;p3"/>
            <p:cNvSpPr/>
            <p:nvPr/>
          </p:nvSpPr>
          <p:spPr>
            <a:xfrm>
              <a:off x="1106049" y="2603259"/>
              <a:ext cx="49509" cy="43907"/>
            </a:xfrm>
            <a:prstGeom prst="ellipse">
              <a:avLst/>
            </a:prstGeom>
            <a:solidFill>
              <a:srgbClr val="FFD966"/>
            </a:solidFill>
            <a:ln cap="flat" cmpd="sng" w="12700">
              <a:solidFill>
                <a:srgbClr val="FFD9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8" name="Google Shape;188;p3"/>
            <p:cNvSpPr/>
            <p:nvPr/>
          </p:nvSpPr>
          <p:spPr>
            <a:xfrm>
              <a:off x="1551841" y="1411387"/>
              <a:ext cx="49509" cy="43907"/>
            </a:xfrm>
            <a:prstGeom prst="ellipse">
              <a:avLst/>
            </a:prstGeom>
            <a:solidFill>
              <a:srgbClr val="FFD966"/>
            </a:solidFill>
            <a:ln cap="flat" cmpd="sng" w="12700">
              <a:solidFill>
                <a:srgbClr val="FFD9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9" name="Google Shape;189;p3"/>
            <p:cNvSpPr/>
            <p:nvPr/>
          </p:nvSpPr>
          <p:spPr>
            <a:xfrm>
              <a:off x="1131555" y="2712755"/>
              <a:ext cx="49509" cy="43907"/>
            </a:xfrm>
            <a:prstGeom prst="ellipse">
              <a:avLst/>
            </a:prstGeom>
            <a:solidFill>
              <a:srgbClr val="FF00FF"/>
            </a:solidFill>
            <a:ln cap="flat" cmpd="sng" w="12700">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0" name="Google Shape;190;p3"/>
            <p:cNvSpPr/>
            <p:nvPr/>
          </p:nvSpPr>
          <p:spPr>
            <a:xfrm>
              <a:off x="1049369" y="2712762"/>
              <a:ext cx="49509" cy="43907"/>
            </a:xfrm>
            <a:prstGeom prst="ellipse">
              <a:avLst/>
            </a:prstGeom>
            <a:solidFill>
              <a:srgbClr val="FF00FF"/>
            </a:solidFill>
            <a:ln cap="flat" cmpd="sng" w="12700">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1" name="Google Shape;191;p3"/>
            <p:cNvSpPr/>
            <p:nvPr/>
          </p:nvSpPr>
          <p:spPr>
            <a:xfrm>
              <a:off x="1983241" y="986160"/>
              <a:ext cx="49509" cy="43907"/>
            </a:xfrm>
            <a:prstGeom prst="ellipse">
              <a:avLst/>
            </a:prstGeom>
            <a:solidFill>
              <a:srgbClr val="FF00FF"/>
            </a:solidFill>
            <a:ln cap="flat" cmpd="sng" w="12700">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2" name="Google Shape;192;p3"/>
            <p:cNvSpPr/>
            <p:nvPr/>
          </p:nvSpPr>
          <p:spPr>
            <a:xfrm>
              <a:off x="2083718" y="986160"/>
              <a:ext cx="49509" cy="43907"/>
            </a:xfrm>
            <a:prstGeom prst="ellipse">
              <a:avLst/>
            </a:prstGeom>
            <a:solidFill>
              <a:srgbClr val="FF00FF"/>
            </a:solidFill>
            <a:ln cap="flat" cmpd="sng" w="12700">
              <a:solidFill>
                <a:srgbClr val="FF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3" name="Google Shape;193;p3"/>
            <p:cNvSpPr/>
            <p:nvPr/>
          </p:nvSpPr>
          <p:spPr>
            <a:xfrm>
              <a:off x="1031361" y="2602214"/>
              <a:ext cx="49509" cy="43907"/>
            </a:xfrm>
            <a:prstGeom prst="ellipse">
              <a:avLst/>
            </a:prstGeom>
            <a:solidFill>
              <a:srgbClr val="33CCCC"/>
            </a:solidFill>
            <a:ln cap="flat" cmpd="sng" w="1270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4" name="Google Shape;194;p3"/>
            <p:cNvSpPr/>
            <p:nvPr/>
          </p:nvSpPr>
          <p:spPr>
            <a:xfrm>
              <a:off x="949793" y="2601630"/>
              <a:ext cx="49509" cy="43907"/>
            </a:xfrm>
            <a:prstGeom prst="ellipse">
              <a:avLst/>
            </a:prstGeom>
            <a:solidFill>
              <a:srgbClr val="33CCCC"/>
            </a:solidFill>
            <a:ln cap="flat" cmpd="sng" w="1270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5" name="Google Shape;195;p3"/>
            <p:cNvSpPr/>
            <p:nvPr/>
          </p:nvSpPr>
          <p:spPr>
            <a:xfrm>
              <a:off x="2960259" y="2601630"/>
              <a:ext cx="49509" cy="43907"/>
            </a:xfrm>
            <a:prstGeom prst="ellipse">
              <a:avLst/>
            </a:prstGeom>
            <a:solidFill>
              <a:srgbClr val="33CCCC"/>
            </a:solidFill>
            <a:ln cap="flat" cmpd="sng" w="1270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6" name="Google Shape;196;p3"/>
            <p:cNvSpPr/>
            <p:nvPr/>
          </p:nvSpPr>
          <p:spPr>
            <a:xfrm>
              <a:off x="869272" y="2602749"/>
              <a:ext cx="49509" cy="43907"/>
            </a:xfrm>
            <a:prstGeom prst="ellipse">
              <a:avLst/>
            </a:prstGeom>
            <a:solidFill>
              <a:srgbClr val="33CCCC"/>
            </a:solidFill>
            <a:ln cap="flat" cmpd="sng" w="12700">
              <a:solidFill>
                <a:srgbClr val="33CCC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7" name="Google Shape;197;p3"/>
            <p:cNvSpPr/>
            <p:nvPr/>
          </p:nvSpPr>
          <p:spPr>
            <a:xfrm>
              <a:off x="2743309" y="1822856"/>
              <a:ext cx="48820" cy="43907"/>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68A042"/>
                </a:solidFill>
                <a:latin typeface="Arial"/>
                <a:ea typeface="Arial"/>
                <a:cs typeface="Arial"/>
                <a:sym typeface="Arial"/>
              </a:endParaRPr>
            </a:p>
          </p:txBody>
        </p:sp>
        <p:sp>
          <p:nvSpPr>
            <p:cNvPr id="198" name="Google Shape;198;p3"/>
            <p:cNvSpPr/>
            <p:nvPr/>
          </p:nvSpPr>
          <p:spPr>
            <a:xfrm>
              <a:off x="1131555" y="2801585"/>
              <a:ext cx="49509" cy="43907"/>
            </a:xfrm>
            <a:prstGeom prst="ellipse">
              <a:avLst/>
            </a:prstGeom>
            <a:solidFill>
              <a:srgbClr val="68A042"/>
            </a:solidFill>
            <a:ln cap="flat" cmpd="sng" w="12700">
              <a:solidFill>
                <a:srgbClr val="68A04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68A042"/>
                </a:solidFill>
                <a:latin typeface="Arial"/>
                <a:ea typeface="Arial"/>
                <a:cs typeface="Arial"/>
                <a:sym typeface="Arial"/>
              </a:endParaRPr>
            </a:p>
          </p:txBody>
        </p:sp>
      </p:grpSp>
      <p:sp>
        <p:nvSpPr>
          <p:cNvPr id="199" name="Google Shape;199;p3"/>
          <p:cNvSpPr/>
          <p:nvPr/>
        </p:nvSpPr>
        <p:spPr>
          <a:xfrm>
            <a:off x="3265662" y="168043"/>
            <a:ext cx="814213" cy="600934"/>
          </a:xfrm>
          <a:prstGeom prst="rect">
            <a:avLst/>
          </a:prstGeom>
          <a:solidFill>
            <a:srgbClr val="FFFFFF"/>
          </a:solidFill>
          <a:ln cap="flat" cmpd="sng" w="12700">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00" name="Google Shape;200;p3"/>
          <p:cNvSpPr txBox="1"/>
          <p:nvPr/>
        </p:nvSpPr>
        <p:spPr>
          <a:xfrm>
            <a:off x="2426900" y="73000"/>
            <a:ext cx="414573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800">
                <a:solidFill>
                  <a:srgbClr val="1C1847"/>
                </a:solidFill>
                <a:latin typeface="Arial"/>
                <a:ea typeface="Arial"/>
                <a:cs typeface="Arial"/>
                <a:sym typeface="Arial"/>
              </a:rPr>
              <a:t>TYPOLOGIE D’ACTEURS</a:t>
            </a:r>
            <a:endParaRPr/>
          </a:p>
        </p:txBody>
      </p:sp>
      <p:cxnSp>
        <p:nvCxnSpPr>
          <p:cNvPr id="201" name="Google Shape;201;p3"/>
          <p:cNvCxnSpPr/>
          <p:nvPr/>
        </p:nvCxnSpPr>
        <p:spPr>
          <a:xfrm>
            <a:off x="3066585" y="503681"/>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202" name="Google Shape;202;p3"/>
          <p:cNvSpPr/>
          <p:nvPr/>
        </p:nvSpPr>
        <p:spPr>
          <a:xfrm>
            <a:off x="2089809" y="4315154"/>
            <a:ext cx="1990066" cy="569221"/>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203" name="Google Shape;203;p3"/>
          <p:cNvGrpSpPr/>
          <p:nvPr/>
        </p:nvGrpSpPr>
        <p:grpSpPr>
          <a:xfrm>
            <a:off x="5928191" y="4009546"/>
            <a:ext cx="322810" cy="331992"/>
            <a:chOff x="3584280" y="3699191"/>
            <a:chExt cx="358069" cy="317995"/>
          </a:xfrm>
        </p:grpSpPr>
        <p:sp>
          <p:nvSpPr>
            <p:cNvPr id="204" name="Google Shape;204;p3"/>
            <p:cNvSpPr/>
            <p:nvPr/>
          </p:nvSpPr>
          <p:spPr>
            <a:xfrm>
              <a:off x="3584280" y="3699191"/>
              <a:ext cx="358069" cy="317995"/>
            </a:xfrm>
            <a:custGeom>
              <a:rect b="b" l="l" r="r" t="t"/>
              <a:pathLst>
                <a:path extrusionOk="0" h="10014" w="11276">
                  <a:moveTo>
                    <a:pt x="5644" y="1"/>
                  </a:moveTo>
                  <a:cubicBezTo>
                    <a:pt x="5203" y="1"/>
                    <a:pt x="4810" y="227"/>
                    <a:pt x="4596" y="620"/>
                  </a:cubicBezTo>
                  <a:lnTo>
                    <a:pt x="822" y="7168"/>
                  </a:lnTo>
                  <a:cubicBezTo>
                    <a:pt x="774" y="7240"/>
                    <a:pt x="798" y="7347"/>
                    <a:pt x="881" y="7395"/>
                  </a:cubicBezTo>
                  <a:cubicBezTo>
                    <a:pt x="903" y="7406"/>
                    <a:pt x="929" y="7411"/>
                    <a:pt x="955" y="7411"/>
                  </a:cubicBezTo>
                  <a:cubicBezTo>
                    <a:pt x="1012" y="7411"/>
                    <a:pt x="1071" y="7384"/>
                    <a:pt x="1096" y="7335"/>
                  </a:cubicBezTo>
                  <a:lnTo>
                    <a:pt x="4882" y="787"/>
                  </a:lnTo>
                  <a:cubicBezTo>
                    <a:pt x="5049" y="513"/>
                    <a:pt x="5322" y="346"/>
                    <a:pt x="5644" y="346"/>
                  </a:cubicBezTo>
                  <a:cubicBezTo>
                    <a:pt x="5953" y="346"/>
                    <a:pt x="6239" y="513"/>
                    <a:pt x="6394" y="787"/>
                  </a:cubicBezTo>
                  <a:lnTo>
                    <a:pt x="10775" y="8359"/>
                  </a:lnTo>
                  <a:cubicBezTo>
                    <a:pt x="10942" y="8621"/>
                    <a:pt x="10942" y="8954"/>
                    <a:pt x="10775" y="9240"/>
                  </a:cubicBezTo>
                  <a:cubicBezTo>
                    <a:pt x="10609" y="9502"/>
                    <a:pt x="10323" y="9669"/>
                    <a:pt x="10013" y="9669"/>
                  </a:cubicBezTo>
                  <a:lnTo>
                    <a:pt x="1262" y="9669"/>
                  </a:lnTo>
                  <a:cubicBezTo>
                    <a:pt x="953" y="9669"/>
                    <a:pt x="667" y="9502"/>
                    <a:pt x="500" y="9240"/>
                  </a:cubicBezTo>
                  <a:cubicBezTo>
                    <a:pt x="346" y="8966"/>
                    <a:pt x="346" y="8645"/>
                    <a:pt x="500" y="8359"/>
                  </a:cubicBezTo>
                  <a:lnTo>
                    <a:pt x="774" y="7895"/>
                  </a:lnTo>
                  <a:cubicBezTo>
                    <a:pt x="822" y="7823"/>
                    <a:pt x="786" y="7716"/>
                    <a:pt x="715" y="7668"/>
                  </a:cubicBezTo>
                  <a:cubicBezTo>
                    <a:pt x="693" y="7657"/>
                    <a:pt x="667" y="7652"/>
                    <a:pt x="641" y="7652"/>
                  </a:cubicBezTo>
                  <a:cubicBezTo>
                    <a:pt x="583" y="7652"/>
                    <a:pt x="521" y="7679"/>
                    <a:pt x="488" y="7728"/>
                  </a:cubicBezTo>
                  <a:lnTo>
                    <a:pt x="227" y="8192"/>
                  </a:lnTo>
                  <a:cubicBezTo>
                    <a:pt x="0" y="8561"/>
                    <a:pt x="0" y="9026"/>
                    <a:pt x="227" y="9395"/>
                  </a:cubicBezTo>
                  <a:cubicBezTo>
                    <a:pt x="441" y="9776"/>
                    <a:pt x="834" y="10014"/>
                    <a:pt x="1262" y="10014"/>
                  </a:cubicBezTo>
                  <a:lnTo>
                    <a:pt x="10013" y="10014"/>
                  </a:lnTo>
                  <a:cubicBezTo>
                    <a:pt x="10442" y="10014"/>
                    <a:pt x="10847" y="9788"/>
                    <a:pt x="11061" y="9395"/>
                  </a:cubicBezTo>
                  <a:cubicBezTo>
                    <a:pt x="11276" y="9026"/>
                    <a:pt x="11276" y="8585"/>
                    <a:pt x="11061" y="8192"/>
                  </a:cubicBezTo>
                  <a:lnTo>
                    <a:pt x="6680" y="620"/>
                  </a:lnTo>
                  <a:cubicBezTo>
                    <a:pt x="6453" y="251"/>
                    <a:pt x="6072" y="1"/>
                    <a:pt x="5644" y="1"/>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5" name="Google Shape;205;p3"/>
            <p:cNvSpPr/>
            <p:nvPr/>
          </p:nvSpPr>
          <p:spPr>
            <a:xfrm>
              <a:off x="3613400" y="3727167"/>
              <a:ext cx="299831" cy="261661"/>
            </a:xfrm>
            <a:custGeom>
              <a:rect b="b" l="l" r="r" t="t"/>
              <a:pathLst>
                <a:path extrusionOk="0" h="8240" w="9442">
                  <a:moveTo>
                    <a:pt x="4727" y="358"/>
                  </a:moveTo>
                  <a:lnTo>
                    <a:pt x="9085" y="7907"/>
                  </a:lnTo>
                  <a:lnTo>
                    <a:pt x="381" y="7907"/>
                  </a:lnTo>
                  <a:lnTo>
                    <a:pt x="4727" y="358"/>
                  </a:lnTo>
                  <a:close/>
                  <a:moveTo>
                    <a:pt x="4727" y="1"/>
                  </a:moveTo>
                  <a:cubicBezTo>
                    <a:pt x="4608" y="1"/>
                    <a:pt x="4501" y="60"/>
                    <a:pt x="4441" y="168"/>
                  </a:cubicBezTo>
                  <a:lnTo>
                    <a:pt x="60" y="7740"/>
                  </a:lnTo>
                  <a:cubicBezTo>
                    <a:pt x="0" y="7847"/>
                    <a:pt x="0" y="7966"/>
                    <a:pt x="60" y="8073"/>
                  </a:cubicBezTo>
                  <a:cubicBezTo>
                    <a:pt x="119" y="8192"/>
                    <a:pt x="226" y="8240"/>
                    <a:pt x="345" y="8240"/>
                  </a:cubicBezTo>
                  <a:lnTo>
                    <a:pt x="9096" y="8240"/>
                  </a:lnTo>
                  <a:cubicBezTo>
                    <a:pt x="9216" y="8240"/>
                    <a:pt x="9323" y="8180"/>
                    <a:pt x="9382" y="8073"/>
                  </a:cubicBezTo>
                  <a:cubicBezTo>
                    <a:pt x="9442" y="7966"/>
                    <a:pt x="9442" y="7847"/>
                    <a:pt x="9382" y="7740"/>
                  </a:cubicBezTo>
                  <a:lnTo>
                    <a:pt x="5001" y="168"/>
                  </a:lnTo>
                  <a:cubicBezTo>
                    <a:pt x="4941" y="60"/>
                    <a:pt x="4846" y="1"/>
                    <a:pt x="4727" y="1"/>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6" name="Google Shape;206;p3"/>
            <p:cNvSpPr/>
            <p:nvPr/>
          </p:nvSpPr>
          <p:spPr>
            <a:xfrm>
              <a:off x="3735879" y="3910171"/>
              <a:ext cx="54873" cy="54841"/>
            </a:xfrm>
            <a:custGeom>
              <a:rect b="b" l="l" r="r" t="t"/>
              <a:pathLst>
                <a:path extrusionOk="0" h="1727" w="1728">
                  <a:moveTo>
                    <a:pt x="870" y="322"/>
                  </a:moveTo>
                  <a:cubicBezTo>
                    <a:pt x="1168" y="322"/>
                    <a:pt x="1406" y="572"/>
                    <a:pt x="1406" y="870"/>
                  </a:cubicBezTo>
                  <a:cubicBezTo>
                    <a:pt x="1406" y="1167"/>
                    <a:pt x="1168" y="1405"/>
                    <a:pt x="870" y="1405"/>
                  </a:cubicBezTo>
                  <a:cubicBezTo>
                    <a:pt x="572" y="1405"/>
                    <a:pt x="334" y="1167"/>
                    <a:pt x="334" y="870"/>
                  </a:cubicBezTo>
                  <a:cubicBezTo>
                    <a:pt x="334" y="572"/>
                    <a:pt x="572" y="322"/>
                    <a:pt x="870" y="322"/>
                  </a:cubicBezTo>
                  <a:close/>
                  <a:moveTo>
                    <a:pt x="870" y="0"/>
                  </a:moveTo>
                  <a:cubicBezTo>
                    <a:pt x="394" y="0"/>
                    <a:pt x="1" y="393"/>
                    <a:pt x="1" y="870"/>
                  </a:cubicBezTo>
                  <a:cubicBezTo>
                    <a:pt x="1" y="1346"/>
                    <a:pt x="394" y="1727"/>
                    <a:pt x="870" y="1727"/>
                  </a:cubicBezTo>
                  <a:cubicBezTo>
                    <a:pt x="1346" y="1727"/>
                    <a:pt x="1727" y="1334"/>
                    <a:pt x="1727" y="870"/>
                  </a:cubicBezTo>
                  <a:cubicBezTo>
                    <a:pt x="1727" y="393"/>
                    <a:pt x="1346" y="0"/>
                    <a:pt x="870" y="0"/>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7" name="Google Shape;207;p3"/>
            <p:cNvSpPr/>
            <p:nvPr/>
          </p:nvSpPr>
          <p:spPr>
            <a:xfrm>
              <a:off x="3738896" y="3788422"/>
              <a:ext cx="49188" cy="114604"/>
            </a:xfrm>
            <a:custGeom>
              <a:rect b="b" l="l" r="r" t="t"/>
              <a:pathLst>
                <a:path extrusionOk="0" h="3609" w="1549">
                  <a:moveTo>
                    <a:pt x="572" y="1"/>
                  </a:moveTo>
                  <a:cubicBezTo>
                    <a:pt x="263" y="1"/>
                    <a:pt x="1" y="251"/>
                    <a:pt x="1" y="572"/>
                  </a:cubicBezTo>
                  <a:lnTo>
                    <a:pt x="1" y="3037"/>
                  </a:lnTo>
                  <a:cubicBezTo>
                    <a:pt x="1" y="3346"/>
                    <a:pt x="263" y="3608"/>
                    <a:pt x="572" y="3608"/>
                  </a:cubicBezTo>
                  <a:lnTo>
                    <a:pt x="965" y="3608"/>
                  </a:lnTo>
                  <a:cubicBezTo>
                    <a:pt x="1275" y="3608"/>
                    <a:pt x="1549" y="3358"/>
                    <a:pt x="1549" y="3037"/>
                  </a:cubicBezTo>
                  <a:lnTo>
                    <a:pt x="1549" y="1560"/>
                  </a:lnTo>
                  <a:cubicBezTo>
                    <a:pt x="1549" y="1465"/>
                    <a:pt x="1465" y="1394"/>
                    <a:pt x="1382" y="1394"/>
                  </a:cubicBezTo>
                  <a:cubicBezTo>
                    <a:pt x="1287" y="1394"/>
                    <a:pt x="1215" y="1465"/>
                    <a:pt x="1215" y="1560"/>
                  </a:cubicBezTo>
                  <a:lnTo>
                    <a:pt x="1215" y="3037"/>
                  </a:lnTo>
                  <a:cubicBezTo>
                    <a:pt x="1215" y="3168"/>
                    <a:pt x="1108" y="3275"/>
                    <a:pt x="977" y="3275"/>
                  </a:cubicBezTo>
                  <a:lnTo>
                    <a:pt x="584" y="3275"/>
                  </a:lnTo>
                  <a:cubicBezTo>
                    <a:pt x="453" y="3275"/>
                    <a:pt x="346" y="3168"/>
                    <a:pt x="346" y="3037"/>
                  </a:cubicBezTo>
                  <a:lnTo>
                    <a:pt x="346" y="572"/>
                  </a:lnTo>
                  <a:cubicBezTo>
                    <a:pt x="346" y="441"/>
                    <a:pt x="453" y="334"/>
                    <a:pt x="584" y="334"/>
                  </a:cubicBezTo>
                  <a:lnTo>
                    <a:pt x="977" y="334"/>
                  </a:lnTo>
                  <a:cubicBezTo>
                    <a:pt x="1108" y="334"/>
                    <a:pt x="1215" y="441"/>
                    <a:pt x="1215" y="572"/>
                  </a:cubicBezTo>
                  <a:lnTo>
                    <a:pt x="1215" y="906"/>
                  </a:lnTo>
                  <a:cubicBezTo>
                    <a:pt x="1215" y="989"/>
                    <a:pt x="1287" y="1072"/>
                    <a:pt x="1382" y="1072"/>
                  </a:cubicBezTo>
                  <a:cubicBezTo>
                    <a:pt x="1465" y="1072"/>
                    <a:pt x="1549" y="989"/>
                    <a:pt x="1549" y="906"/>
                  </a:cubicBezTo>
                  <a:lnTo>
                    <a:pt x="1549" y="572"/>
                  </a:lnTo>
                  <a:cubicBezTo>
                    <a:pt x="1549" y="263"/>
                    <a:pt x="1287" y="1"/>
                    <a:pt x="965" y="1"/>
                  </a:cubicBezTo>
                  <a:close/>
                </a:path>
              </a:pathLst>
            </a:custGeom>
            <a:solidFill>
              <a:srgbClr val="657E93"/>
            </a:solidFill>
            <a:ln cap="flat" cmpd="sng" w="9525">
              <a:solidFill>
                <a:srgbClr val="F1662D"/>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4"/>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id="213" name="Google Shape;213;p4"/>
          <p:cNvSpPr txBox="1"/>
          <p:nvPr/>
        </p:nvSpPr>
        <p:spPr>
          <a:xfrm>
            <a:off x="2426900" y="165080"/>
            <a:ext cx="414573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800">
                <a:solidFill>
                  <a:srgbClr val="1C1847"/>
                </a:solidFill>
                <a:latin typeface="Arial"/>
                <a:ea typeface="Arial"/>
                <a:cs typeface="Arial"/>
                <a:sym typeface="Arial"/>
              </a:rPr>
              <a:t>SOMMAIRE</a:t>
            </a:r>
            <a:endParaRPr/>
          </a:p>
        </p:txBody>
      </p:sp>
      <p:cxnSp>
        <p:nvCxnSpPr>
          <p:cNvPr id="214" name="Google Shape;214;p4"/>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215" name="Google Shape;215;p4"/>
          <p:cNvSpPr txBox="1"/>
          <p:nvPr/>
        </p:nvSpPr>
        <p:spPr>
          <a:xfrm>
            <a:off x="881263" y="1568924"/>
            <a:ext cx="7821035" cy="2893100"/>
          </a:xfrm>
          <a:prstGeom prst="rect">
            <a:avLst/>
          </a:prstGeom>
          <a:noFill/>
          <a:ln>
            <a:noFill/>
          </a:ln>
        </p:spPr>
        <p:txBody>
          <a:bodyPr anchorCtr="0" anchor="t" bIns="45700" lIns="91425" spcFirstLastPara="1" rIns="91425" wrap="square" tIns="45700">
            <a:spAutoFit/>
          </a:bodyPr>
          <a:lstStyle/>
          <a:p>
            <a:pPr indent="-400050" lvl="0" marL="400050" marR="0" rtl="0" algn="l">
              <a:spcBef>
                <a:spcPts val="0"/>
              </a:spcBef>
              <a:spcAft>
                <a:spcPts val="0"/>
              </a:spcAft>
              <a:buClr>
                <a:srgbClr val="1C1847"/>
              </a:buClr>
              <a:buSzPts val="1400"/>
              <a:buFont typeface="Arial"/>
              <a:buAutoNum type="romanUcPeriod"/>
            </a:pPr>
            <a:r>
              <a:rPr b="1" lang="fr-FR" sz="1400">
                <a:solidFill>
                  <a:srgbClr val="272753"/>
                </a:solidFill>
                <a:latin typeface="Arial"/>
                <a:ea typeface="Arial"/>
                <a:cs typeface="Arial"/>
                <a:sym typeface="Arial"/>
              </a:rPr>
              <a:t>Développement économique local et DAT : quelles représentations ?</a:t>
            </a:r>
            <a:endParaRPr/>
          </a:p>
          <a:p>
            <a:pPr indent="-311150" lvl="0" marL="400050" marR="0" rtl="0" algn="l">
              <a:spcBef>
                <a:spcPts val="0"/>
              </a:spcBef>
              <a:spcAft>
                <a:spcPts val="0"/>
              </a:spcAft>
              <a:buClr>
                <a:srgbClr val="1C1847"/>
              </a:buClr>
              <a:buSzPts val="1400"/>
              <a:buFont typeface="Arial"/>
              <a:buNone/>
            </a:pPr>
            <a:r>
              <a:t/>
            </a:r>
            <a:endParaRPr b="1" sz="1400">
              <a:solidFill>
                <a:srgbClr val="272753"/>
              </a:solidFill>
              <a:latin typeface="Arial"/>
              <a:ea typeface="Arial"/>
              <a:cs typeface="Arial"/>
              <a:sym typeface="Arial"/>
            </a:endParaRPr>
          </a:p>
          <a:p>
            <a:pPr indent="-311150" lvl="0" marL="400050" marR="0" rtl="0" algn="l">
              <a:spcBef>
                <a:spcPts val="0"/>
              </a:spcBef>
              <a:spcAft>
                <a:spcPts val="0"/>
              </a:spcAft>
              <a:buClr>
                <a:srgbClr val="1C1847"/>
              </a:buClr>
              <a:buSzPts val="1400"/>
              <a:buFont typeface="Arial"/>
              <a:buNone/>
            </a:pPr>
            <a:r>
              <a:t/>
            </a:r>
            <a:endParaRPr b="1" sz="1400">
              <a:solidFill>
                <a:srgbClr val="272753"/>
              </a:solidFill>
              <a:latin typeface="Arial"/>
              <a:ea typeface="Arial"/>
              <a:cs typeface="Arial"/>
              <a:sym typeface="Arial"/>
            </a:endParaRPr>
          </a:p>
          <a:p>
            <a:pPr indent="-311150" lvl="0" marL="400050" marR="0" rtl="0" algn="l">
              <a:spcBef>
                <a:spcPts val="0"/>
              </a:spcBef>
              <a:spcAft>
                <a:spcPts val="0"/>
              </a:spcAft>
              <a:buClr>
                <a:srgbClr val="1C1847"/>
              </a:buClr>
              <a:buSzPts val="1400"/>
              <a:buFont typeface="Arial"/>
              <a:buNone/>
            </a:pPr>
            <a:r>
              <a:t/>
            </a:r>
            <a:endParaRPr b="1" sz="1400">
              <a:solidFill>
                <a:srgbClr val="272753"/>
              </a:solidFill>
              <a:latin typeface="Arial"/>
              <a:ea typeface="Arial"/>
              <a:cs typeface="Arial"/>
              <a:sym typeface="Arial"/>
            </a:endParaRPr>
          </a:p>
          <a:p>
            <a:pPr indent="-400050" lvl="0" marL="400050" marR="0" rtl="0" algn="l">
              <a:spcBef>
                <a:spcPts val="0"/>
              </a:spcBef>
              <a:spcAft>
                <a:spcPts val="0"/>
              </a:spcAft>
              <a:buClr>
                <a:srgbClr val="1C1847"/>
              </a:buClr>
              <a:buSzPts val="1400"/>
              <a:buFont typeface="Arial"/>
              <a:buAutoNum type="romanUcPeriod"/>
            </a:pPr>
            <a:r>
              <a:rPr b="1" lang="fr-FR" sz="1400">
                <a:solidFill>
                  <a:srgbClr val="272753"/>
                </a:solidFill>
                <a:latin typeface="Arial"/>
                <a:ea typeface="Arial"/>
                <a:cs typeface="Arial"/>
                <a:sym typeface="Arial"/>
              </a:rPr>
              <a:t>Les facteurs clés de la coopération entre opérateurs économiques et collectivités</a:t>
            </a:r>
            <a:endParaRPr/>
          </a:p>
          <a:p>
            <a:pPr indent="-311150" lvl="0" marL="400050" marR="0" rtl="0" algn="l">
              <a:spcBef>
                <a:spcPts val="0"/>
              </a:spcBef>
              <a:spcAft>
                <a:spcPts val="0"/>
              </a:spcAft>
              <a:buClr>
                <a:srgbClr val="1C1847"/>
              </a:buClr>
              <a:buSzPts val="1400"/>
              <a:buFont typeface="Arial"/>
              <a:buNone/>
            </a:pPr>
            <a:r>
              <a:t/>
            </a:r>
            <a:endParaRPr b="1" sz="1400">
              <a:solidFill>
                <a:srgbClr val="272753"/>
              </a:solidFill>
              <a:latin typeface="Arial"/>
              <a:ea typeface="Arial"/>
              <a:cs typeface="Arial"/>
              <a:sym typeface="Arial"/>
            </a:endParaRPr>
          </a:p>
          <a:p>
            <a:pPr indent="-311150" lvl="0" marL="400050" marR="0" rtl="0" algn="l">
              <a:spcBef>
                <a:spcPts val="0"/>
              </a:spcBef>
              <a:spcAft>
                <a:spcPts val="0"/>
              </a:spcAft>
              <a:buClr>
                <a:srgbClr val="1C1847"/>
              </a:buClr>
              <a:buSzPts val="1400"/>
              <a:buFont typeface="Arial"/>
              <a:buNone/>
            </a:pPr>
            <a:r>
              <a:t/>
            </a:r>
            <a:endParaRPr b="1" sz="1400">
              <a:solidFill>
                <a:srgbClr val="272753"/>
              </a:solidFill>
              <a:latin typeface="Arial"/>
              <a:ea typeface="Arial"/>
              <a:cs typeface="Arial"/>
              <a:sym typeface="Arial"/>
            </a:endParaRPr>
          </a:p>
          <a:p>
            <a:pPr indent="-311150" lvl="0" marL="400050" marR="0" rtl="0" algn="l">
              <a:spcBef>
                <a:spcPts val="0"/>
              </a:spcBef>
              <a:spcAft>
                <a:spcPts val="0"/>
              </a:spcAft>
              <a:buClr>
                <a:srgbClr val="1C1847"/>
              </a:buClr>
              <a:buSzPts val="1400"/>
              <a:buFont typeface="Arial"/>
              <a:buNone/>
            </a:pPr>
            <a:r>
              <a:t/>
            </a:r>
            <a:endParaRPr b="1" sz="1400">
              <a:solidFill>
                <a:srgbClr val="272753"/>
              </a:solidFill>
              <a:latin typeface="Arial"/>
              <a:ea typeface="Arial"/>
              <a:cs typeface="Arial"/>
              <a:sym typeface="Arial"/>
            </a:endParaRPr>
          </a:p>
          <a:p>
            <a:pPr indent="-311150" lvl="0" marL="400050" marR="0" rtl="0" algn="l">
              <a:spcBef>
                <a:spcPts val="0"/>
              </a:spcBef>
              <a:spcAft>
                <a:spcPts val="0"/>
              </a:spcAft>
              <a:buClr>
                <a:srgbClr val="1C1847"/>
              </a:buClr>
              <a:buSzPts val="1400"/>
              <a:buFont typeface="Arial"/>
              <a:buNone/>
            </a:pPr>
            <a:r>
              <a:t/>
            </a:r>
            <a:endParaRPr b="1" sz="1400">
              <a:solidFill>
                <a:srgbClr val="272753"/>
              </a:solidFill>
              <a:latin typeface="Arial"/>
              <a:ea typeface="Arial"/>
              <a:cs typeface="Arial"/>
              <a:sym typeface="Arial"/>
            </a:endParaRPr>
          </a:p>
          <a:p>
            <a:pPr indent="-400050" lvl="0" marL="400050" marR="0" rtl="0" algn="l">
              <a:spcBef>
                <a:spcPts val="0"/>
              </a:spcBef>
              <a:spcAft>
                <a:spcPts val="0"/>
              </a:spcAft>
              <a:buClr>
                <a:srgbClr val="1C1847"/>
              </a:buClr>
              <a:buSzPts val="1400"/>
              <a:buFont typeface="Arial"/>
              <a:buAutoNum type="romanUcPeriod"/>
            </a:pPr>
            <a:r>
              <a:rPr b="1" lang="fr-FR" sz="1400">
                <a:solidFill>
                  <a:srgbClr val="272753"/>
                </a:solidFill>
                <a:latin typeface="Arial"/>
                <a:ea typeface="Arial"/>
                <a:cs typeface="Arial"/>
                <a:sym typeface="Arial"/>
              </a:rPr>
              <a:t>Quelles marges de manœuvre et pistes d’action pour faciliter l’intégration du développement économique dans les DAT ?</a:t>
            </a:r>
            <a:endParaRPr/>
          </a:p>
          <a:p>
            <a:pPr indent="0" lvl="0" marL="0" marR="0" rtl="0" algn="l">
              <a:spcBef>
                <a:spcPts val="0"/>
              </a:spcBef>
              <a:spcAft>
                <a:spcPts val="0"/>
              </a:spcAft>
              <a:buNone/>
            </a:pPr>
            <a:r>
              <a:t/>
            </a:r>
            <a:endParaRPr sz="1400">
              <a:solidFill>
                <a:srgbClr val="272753"/>
              </a:solidFill>
              <a:latin typeface="Arial"/>
              <a:ea typeface="Arial"/>
              <a:cs typeface="Arial"/>
              <a:sym typeface="Arial"/>
            </a:endParaRPr>
          </a:p>
          <a:p>
            <a:pPr indent="-337820" lvl="0" marL="400050" marR="0" rtl="0" algn="l">
              <a:spcBef>
                <a:spcPts val="0"/>
              </a:spcBef>
              <a:spcAft>
                <a:spcPts val="0"/>
              </a:spcAft>
              <a:buClr>
                <a:srgbClr val="1C1847"/>
              </a:buClr>
              <a:buSzPts val="980"/>
              <a:buFont typeface="Arial"/>
              <a:buNone/>
            </a:pPr>
            <a:r>
              <a:t/>
            </a:r>
            <a:endParaRPr sz="1400">
              <a:solidFill>
                <a:srgbClr val="1C1847"/>
              </a:solidFill>
              <a:latin typeface="Arial"/>
              <a:ea typeface="Arial"/>
              <a:cs typeface="Arial"/>
              <a:sym typeface="Arial"/>
            </a:endParaRPr>
          </a:p>
        </p:txBody>
      </p:sp>
      <p:sp>
        <p:nvSpPr>
          <p:cNvPr id="216" name="Google Shape;216;p4"/>
          <p:cNvSpPr txBox="1"/>
          <p:nvPr/>
        </p:nvSpPr>
        <p:spPr>
          <a:xfrm>
            <a:off x="1167652" y="717537"/>
            <a:ext cx="6697181"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i="1" lang="fr-FR" sz="1400">
                <a:solidFill>
                  <a:srgbClr val="68A042"/>
                </a:solidFill>
                <a:latin typeface="Arial"/>
                <a:ea typeface="Arial"/>
                <a:cs typeface="Arial"/>
                <a:sym typeface="Arial"/>
              </a:rPr>
              <a:t>Comment faciliter l’intégration du développement économique dans les DAT ?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5">
                                            <p:txEl>
                                              <p:pRg end="11" st="1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5"/>
          <p:cNvSpPr/>
          <p:nvPr/>
        </p:nvSpPr>
        <p:spPr>
          <a:xfrm flipH="1" rot="10800000">
            <a:off x="-1" y="-2"/>
            <a:ext cx="2235201" cy="1200327"/>
          </a:xfrm>
          <a:prstGeom prst="rtTriangle">
            <a:avLst/>
          </a:prstGeom>
          <a:solidFill>
            <a:srgbClr val="FEEFD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22" name="Google Shape;222;p5"/>
          <p:cNvSpPr txBox="1"/>
          <p:nvPr/>
        </p:nvSpPr>
        <p:spPr>
          <a:xfrm>
            <a:off x="887458" y="1207022"/>
            <a:ext cx="279400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9600">
                <a:solidFill>
                  <a:srgbClr val="F1662D"/>
                </a:solidFill>
                <a:latin typeface="Arial"/>
                <a:ea typeface="Arial"/>
                <a:cs typeface="Arial"/>
                <a:sym typeface="Arial"/>
              </a:rPr>
              <a:t>1.</a:t>
            </a:r>
            <a:endParaRPr sz="9600">
              <a:solidFill>
                <a:srgbClr val="F1662D"/>
              </a:solidFill>
              <a:latin typeface="Arial"/>
              <a:ea typeface="Arial"/>
              <a:cs typeface="Arial"/>
              <a:sym typeface="Arial"/>
            </a:endParaRPr>
          </a:p>
        </p:txBody>
      </p:sp>
      <p:sp>
        <p:nvSpPr>
          <p:cNvPr id="223" name="Google Shape;223;p5"/>
          <p:cNvSpPr txBox="1"/>
          <p:nvPr/>
        </p:nvSpPr>
        <p:spPr>
          <a:xfrm>
            <a:off x="990602" y="2520156"/>
            <a:ext cx="3899782"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2400">
                <a:solidFill>
                  <a:srgbClr val="272753"/>
                </a:solidFill>
                <a:latin typeface="Arial"/>
                <a:ea typeface="Arial"/>
                <a:cs typeface="Arial"/>
                <a:sym typeface="Arial"/>
              </a:rPr>
              <a:t>Développement économique local et DAT : quelles représentations ?</a:t>
            </a:r>
            <a:endParaRPr/>
          </a:p>
        </p:txBody>
      </p:sp>
      <p:sp>
        <p:nvSpPr>
          <p:cNvPr id="224" name="Google Shape;224;p5"/>
          <p:cNvSpPr/>
          <p:nvPr/>
        </p:nvSpPr>
        <p:spPr>
          <a:xfrm flipH="1">
            <a:off x="7577665" y="4224868"/>
            <a:ext cx="1421871" cy="831370"/>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25" name="Google Shape;225;p5"/>
          <p:cNvSpPr/>
          <p:nvPr/>
        </p:nvSpPr>
        <p:spPr>
          <a:xfrm>
            <a:off x="348040" y="231008"/>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26" name="Google Shape;226;p5"/>
          <p:cNvSpPr/>
          <p:nvPr/>
        </p:nvSpPr>
        <p:spPr>
          <a:xfrm>
            <a:off x="266300" y="-16933"/>
            <a:ext cx="618067" cy="1498600"/>
          </a:xfrm>
          <a:custGeom>
            <a:rect b="b" l="l" r="r" t="t"/>
            <a:pathLst>
              <a:path extrusionOk="0" h="1498600" w="618067">
                <a:moveTo>
                  <a:pt x="0" y="8466"/>
                </a:moveTo>
                <a:lnTo>
                  <a:pt x="0" y="1337733"/>
                </a:lnTo>
                <a:lnTo>
                  <a:pt x="296334" y="1498600"/>
                </a:lnTo>
                <a:lnTo>
                  <a:pt x="618067" y="1320800"/>
                </a:lnTo>
                <a:lnTo>
                  <a:pt x="618067" y="0"/>
                </a:lnTo>
                <a:lnTo>
                  <a:pt x="0" y="8466"/>
                </a:lnTo>
                <a:close/>
              </a:path>
            </a:pathLst>
          </a:cu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27" name="Google Shape;227;p5"/>
          <p:cNvSpPr/>
          <p:nvPr/>
        </p:nvSpPr>
        <p:spPr>
          <a:xfrm rot="-1814298">
            <a:off x="8081390" y="4373726"/>
            <a:ext cx="521140" cy="449259"/>
          </a:xfrm>
          <a:prstGeom prst="triangle">
            <a:avLst>
              <a:gd fmla="val 50000" name="adj"/>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228" name="Google Shape;228;p5"/>
          <p:cNvPicPr preferRelativeResize="0"/>
          <p:nvPr/>
        </p:nvPicPr>
        <p:blipFill rotWithShape="1">
          <a:blip r:embed="rId3">
            <a:alphaModFix/>
          </a:blip>
          <a:srcRect b="0" l="0" r="0" t="0"/>
          <a:stretch/>
        </p:blipFill>
        <p:spPr>
          <a:xfrm>
            <a:off x="3784602" y="384881"/>
            <a:ext cx="3899782" cy="3899782"/>
          </a:xfrm>
          <a:prstGeom prst="rect">
            <a:avLst/>
          </a:prstGeom>
          <a:noFill/>
          <a:ln>
            <a:noFill/>
          </a:ln>
        </p:spPr>
      </p:pic>
      <p:sp>
        <p:nvSpPr>
          <p:cNvPr id="229" name="Google Shape;229;p5"/>
          <p:cNvSpPr txBox="1"/>
          <p:nvPr>
            <p:ph idx="12" type="sldNum"/>
          </p:nvPr>
        </p:nvSpPr>
        <p:spPr>
          <a:xfrm>
            <a:off x="6115293" y="4771963"/>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6"/>
          <p:cNvSpPr txBox="1"/>
          <p:nvPr/>
        </p:nvSpPr>
        <p:spPr>
          <a:xfrm>
            <a:off x="273934" y="1086354"/>
            <a:ext cx="5296990" cy="3862596"/>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Une </a:t>
            </a:r>
            <a:r>
              <a:rPr b="1" lang="fr-FR" sz="1300">
                <a:solidFill>
                  <a:srgbClr val="548C2F"/>
                </a:solidFill>
                <a:latin typeface="Arial"/>
                <a:ea typeface="Arial"/>
                <a:cs typeface="Arial"/>
                <a:sym typeface="Arial"/>
              </a:rPr>
              <a:t>critique </a:t>
            </a:r>
            <a:r>
              <a:rPr lang="fr-FR" sz="1300">
                <a:solidFill>
                  <a:srgbClr val="548C2F"/>
                </a:solidFill>
                <a:latin typeface="Arial"/>
                <a:ea typeface="Arial"/>
                <a:cs typeface="Arial"/>
                <a:sym typeface="Arial"/>
              </a:rPr>
              <a:t>du </a:t>
            </a:r>
            <a:r>
              <a:rPr b="1" lang="fr-FR" sz="1300">
                <a:solidFill>
                  <a:srgbClr val="548C2F"/>
                </a:solidFill>
                <a:latin typeface="Arial"/>
                <a:ea typeface="Arial"/>
                <a:cs typeface="Arial"/>
                <a:sym typeface="Arial"/>
              </a:rPr>
              <a:t>cloisonnement</a:t>
            </a:r>
            <a:r>
              <a:rPr lang="fr-FR" sz="1300">
                <a:solidFill>
                  <a:srgbClr val="548C2F"/>
                </a:solidFill>
                <a:latin typeface="Arial"/>
                <a:ea typeface="Arial"/>
                <a:cs typeface="Arial"/>
                <a:sym typeface="Arial"/>
              </a:rPr>
              <a:t> du développement économique</a:t>
            </a:r>
            <a:endParaRPr/>
          </a:p>
          <a:p>
            <a:pPr indent="0" lvl="1" marL="457200" marR="0" rtl="0" algn="l">
              <a:spcBef>
                <a:spcPts val="0"/>
              </a:spcBef>
              <a:spcAft>
                <a:spcPts val="0"/>
              </a:spcAft>
              <a:buNone/>
            </a:pPr>
            <a:r>
              <a:rPr b="0" i="0" lang="fr-FR" sz="1200" u="none" cap="none" strike="noStrike">
                <a:solidFill>
                  <a:srgbClr val="1C1847"/>
                </a:solidFill>
                <a:latin typeface="Arial"/>
                <a:ea typeface="Arial"/>
                <a:cs typeface="Arial"/>
                <a:sym typeface="Arial"/>
              </a:rPr>
              <a:t>Plutôt voulu comme une dynamique, processus</a:t>
            </a:r>
            <a:endParaRPr/>
          </a:p>
          <a:p>
            <a:pPr indent="-223012" lvl="0" marL="285750" marR="0" rtl="0" algn="l">
              <a:spcBef>
                <a:spcPts val="0"/>
              </a:spcBef>
              <a:spcAft>
                <a:spcPts val="0"/>
              </a:spcAft>
              <a:buClr>
                <a:schemeClr val="dk1"/>
              </a:buClr>
              <a:buSzPts val="988"/>
              <a:buFont typeface="Arial"/>
              <a:buNone/>
            </a:pPr>
            <a:r>
              <a:t/>
            </a:r>
            <a:endParaRPr sz="1300">
              <a:solidFill>
                <a:srgbClr val="548C2F"/>
              </a:solidFill>
              <a:latin typeface="Arial"/>
              <a:ea typeface="Arial"/>
              <a:cs typeface="Arial"/>
              <a:sym typeface="Arial"/>
            </a:endParaRPr>
          </a:p>
          <a:p>
            <a:pPr indent="-223012" lvl="0" marL="285750" marR="0" rtl="0" algn="l">
              <a:spcBef>
                <a:spcPts val="0"/>
              </a:spcBef>
              <a:spcAft>
                <a:spcPts val="0"/>
              </a:spcAft>
              <a:buClr>
                <a:schemeClr val="dk1"/>
              </a:buClr>
              <a:buSzPts val="988"/>
              <a:buFont typeface="Arial"/>
              <a:buNone/>
            </a:pPr>
            <a:r>
              <a:t/>
            </a:r>
            <a:endParaRPr sz="13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La question des </a:t>
            </a:r>
            <a:r>
              <a:rPr b="1" lang="fr-FR" sz="1300">
                <a:solidFill>
                  <a:srgbClr val="548C2F"/>
                </a:solidFill>
                <a:latin typeface="Arial"/>
                <a:ea typeface="Arial"/>
                <a:cs typeface="Arial"/>
                <a:sym typeface="Arial"/>
              </a:rPr>
              <a:t>indicateurs</a:t>
            </a:r>
            <a:endParaRPr/>
          </a:p>
          <a:p>
            <a:pPr indent="0" lvl="1" marL="457200" marR="0" rtl="0" algn="l">
              <a:spcBef>
                <a:spcPts val="0"/>
              </a:spcBef>
              <a:spcAft>
                <a:spcPts val="0"/>
              </a:spcAft>
              <a:buNone/>
            </a:pPr>
            <a:r>
              <a:rPr b="0" i="0" lang="fr-FR" sz="1200" u="none" cap="none" strike="noStrike">
                <a:solidFill>
                  <a:srgbClr val="1C1847"/>
                </a:solidFill>
                <a:latin typeface="Arial"/>
                <a:ea typeface="Arial"/>
                <a:cs typeface="Arial"/>
                <a:sym typeface="Arial"/>
              </a:rPr>
              <a:t>Indicateurs peu mobilisés ou jugés non adaptés</a:t>
            </a:r>
            <a:endParaRPr/>
          </a:p>
          <a:p>
            <a:pPr indent="0" lvl="0" marL="0" marR="0" rtl="0" algn="l">
              <a:spcBef>
                <a:spcPts val="0"/>
              </a:spcBef>
              <a:spcAft>
                <a:spcPts val="0"/>
              </a:spcAft>
              <a:buNone/>
            </a:pPr>
            <a:r>
              <a:t/>
            </a:r>
            <a:endParaRPr b="1" sz="1300">
              <a:solidFill>
                <a:srgbClr val="548C2F"/>
              </a:solidFill>
              <a:latin typeface="Arial"/>
              <a:ea typeface="Arial"/>
              <a:cs typeface="Arial"/>
              <a:sym typeface="Arial"/>
            </a:endParaRPr>
          </a:p>
          <a:p>
            <a:pPr indent="-223012" lvl="0" marL="285750" marR="0" rtl="0" algn="l">
              <a:spcBef>
                <a:spcPts val="0"/>
              </a:spcBef>
              <a:spcAft>
                <a:spcPts val="0"/>
              </a:spcAft>
              <a:buClr>
                <a:schemeClr val="dk1"/>
              </a:buClr>
              <a:buSzPts val="988"/>
              <a:buFont typeface="Arial"/>
              <a:buNone/>
            </a:pPr>
            <a:r>
              <a:t/>
            </a:r>
            <a:endParaRPr b="1" sz="13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Une </a:t>
            </a:r>
            <a:r>
              <a:rPr b="1" lang="fr-FR" sz="1300">
                <a:solidFill>
                  <a:srgbClr val="548C2F"/>
                </a:solidFill>
                <a:latin typeface="Arial"/>
                <a:ea typeface="Arial"/>
                <a:cs typeface="Arial"/>
                <a:sym typeface="Arial"/>
              </a:rPr>
              <a:t>diversité d’approche </a:t>
            </a:r>
            <a:r>
              <a:rPr lang="fr-FR" sz="1300">
                <a:solidFill>
                  <a:srgbClr val="548C2F"/>
                </a:solidFill>
                <a:latin typeface="Arial"/>
                <a:ea typeface="Arial"/>
                <a:cs typeface="Arial"/>
                <a:sym typeface="Arial"/>
              </a:rPr>
              <a:t>qui dépend de multiples facteurs</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Moyens humains et priorités</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Formation et sensibilité des chargés de mission sur le sujet </a:t>
            </a:r>
            <a:endParaRPr/>
          </a:p>
          <a:p>
            <a:pPr indent="-171450" lvl="1" marL="628650" marR="0" rtl="0" algn="l">
              <a:spcBef>
                <a:spcPts val="0"/>
              </a:spcBef>
              <a:spcAft>
                <a:spcPts val="0"/>
              </a:spcAft>
              <a:buClr>
                <a:srgbClr val="1C1847"/>
              </a:buClr>
              <a:buSzPts val="912"/>
              <a:buFont typeface="Arial"/>
              <a:buChar char="-"/>
            </a:pPr>
            <a:r>
              <a:rPr b="0" i="0" lang="fr-FR" sz="1200" u="none" cap="none" strike="noStrike">
                <a:solidFill>
                  <a:srgbClr val="1C1847"/>
                </a:solidFill>
                <a:latin typeface="Arial"/>
                <a:ea typeface="Arial"/>
                <a:cs typeface="Arial"/>
                <a:sym typeface="Arial"/>
              </a:rPr>
              <a:t>Service en charge de la DAT </a:t>
            </a:r>
            <a:endParaRPr/>
          </a:p>
          <a:p>
            <a:pPr indent="-171450" lvl="1" marL="628650" marR="0" rtl="0" algn="l">
              <a:spcBef>
                <a:spcPts val="0"/>
              </a:spcBef>
              <a:spcAft>
                <a:spcPts val="0"/>
              </a:spcAft>
              <a:buClr>
                <a:srgbClr val="1C1847"/>
              </a:buClr>
              <a:buSzPts val="1200"/>
              <a:buFont typeface="Arial"/>
              <a:buChar char="-"/>
            </a:pPr>
            <a:r>
              <a:rPr b="0" i="0" lang="fr-FR" sz="1200" u="none" cap="none" strike="noStrike">
                <a:solidFill>
                  <a:srgbClr val="1C1847"/>
                </a:solidFill>
                <a:latin typeface="Arial"/>
                <a:ea typeface="Arial"/>
                <a:cs typeface="Arial"/>
                <a:sym typeface="Arial"/>
              </a:rPr>
              <a:t>Capacité à appréhender la transversalité </a:t>
            </a:r>
            <a:endParaRPr/>
          </a:p>
          <a:p>
            <a:pPr indent="-171450" lvl="1" marL="628650" marR="0" rtl="0" algn="l">
              <a:spcBef>
                <a:spcPts val="0"/>
              </a:spcBef>
              <a:spcAft>
                <a:spcPts val="0"/>
              </a:spcAft>
              <a:buClr>
                <a:srgbClr val="1C1847"/>
              </a:buClr>
              <a:buSzPts val="1200"/>
              <a:buFont typeface="Arial"/>
              <a:buChar char="-"/>
            </a:pPr>
            <a:r>
              <a:rPr b="0" i="0" lang="fr-FR" sz="1200" u="none" cap="none" strike="noStrike">
                <a:solidFill>
                  <a:srgbClr val="1C1847"/>
                </a:solidFill>
                <a:latin typeface="Arial"/>
                <a:ea typeface="Arial"/>
                <a:cs typeface="Arial"/>
                <a:sym typeface="Arial"/>
              </a:rPr>
              <a:t>Portage politique </a:t>
            </a:r>
            <a:endParaRPr/>
          </a:p>
          <a:p>
            <a:pPr indent="-227837" lvl="1" marL="742950" marR="0" rtl="0" algn="l">
              <a:spcBef>
                <a:spcPts val="0"/>
              </a:spcBef>
              <a:spcAft>
                <a:spcPts val="0"/>
              </a:spcAft>
              <a:buClr>
                <a:schemeClr val="dk1"/>
              </a:buClr>
              <a:buSzPts val="912"/>
              <a:buFont typeface="Arial"/>
              <a:buNone/>
            </a:pPr>
            <a:r>
              <a:t/>
            </a:r>
            <a:endParaRPr b="0" i="0" sz="1200" u="none" cap="none" strike="noStrike">
              <a:solidFill>
                <a:srgbClr val="1C1847"/>
              </a:solidFill>
              <a:latin typeface="Arial"/>
              <a:ea typeface="Arial"/>
              <a:cs typeface="Arial"/>
              <a:sym typeface="Arial"/>
            </a:endParaRPr>
          </a:p>
          <a:p>
            <a:pPr indent="-223012" lvl="1" marL="742950" marR="0" rtl="0" algn="l">
              <a:spcBef>
                <a:spcPts val="0"/>
              </a:spcBef>
              <a:spcAft>
                <a:spcPts val="0"/>
              </a:spcAft>
              <a:buClr>
                <a:schemeClr val="dk1"/>
              </a:buClr>
              <a:buSzPts val="988"/>
              <a:buFont typeface="Arial"/>
              <a:buNone/>
            </a:pPr>
            <a:r>
              <a:t/>
            </a:r>
            <a:endParaRPr b="0" i="0" sz="1300" u="none" cap="none" strike="noStrike">
              <a:solidFill>
                <a:srgbClr val="548C2F"/>
              </a:solidFill>
              <a:latin typeface="Arial"/>
              <a:ea typeface="Arial"/>
              <a:cs typeface="Arial"/>
              <a:sym typeface="Arial"/>
            </a:endParaRPr>
          </a:p>
          <a:p>
            <a:pPr indent="-203200" lvl="1" marL="742950" marR="0" rtl="0" algn="l">
              <a:spcBef>
                <a:spcPts val="0"/>
              </a:spcBef>
              <a:spcAft>
                <a:spcPts val="0"/>
              </a:spcAft>
              <a:buClr>
                <a:schemeClr val="dk1"/>
              </a:buClr>
              <a:buSzPts val="1300"/>
              <a:buFont typeface="Arial"/>
              <a:buNone/>
            </a:pPr>
            <a:r>
              <a:t/>
            </a:r>
            <a:endParaRPr b="0" i="0" sz="1300" u="none" cap="none" strike="noStrike">
              <a:solidFill>
                <a:srgbClr val="548C2F"/>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5" name="Google Shape;235;p6"/>
          <p:cNvSpPr txBox="1"/>
          <p:nvPr/>
        </p:nvSpPr>
        <p:spPr>
          <a:xfrm>
            <a:off x="412750" y="151343"/>
            <a:ext cx="8191500" cy="35394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1C1847"/>
              </a:buClr>
              <a:buSzPts val="1700"/>
              <a:buFont typeface="Arial"/>
              <a:buAutoNum type="alphaUcPeriod"/>
            </a:pPr>
            <a:r>
              <a:rPr lang="fr-FR" sz="1700">
                <a:solidFill>
                  <a:srgbClr val="1C1847"/>
                </a:solidFill>
                <a:latin typeface="Arial"/>
                <a:ea typeface="Arial"/>
                <a:cs typeface="Arial"/>
                <a:sym typeface="Arial"/>
              </a:rPr>
              <a:t>UNE COMPOSANTE DIFFICILE A INVESTIR POUR LES COLLECTIVITÉS</a:t>
            </a:r>
            <a:endParaRPr/>
          </a:p>
        </p:txBody>
      </p:sp>
      <p:sp>
        <p:nvSpPr>
          <p:cNvPr id="236" name="Google Shape;236;p6"/>
          <p:cNvSpPr/>
          <p:nvPr/>
        </p:nvSpPr>
        <p:spPr>
          <a:xfrm>
            <a:off x="0" y="4299857"/>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37" name="Google Shape;237;p6"/>
          <p:cNvSpPr/>
          <p:nvPr/>
        </p:nvSpPr>
        <p:spPr>
          <a:xfrm rot="-5400000">
            <a:off x="206639" y="4423519"/>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38" name="Google Shape;238;p6"/>
          <p:cNvSpPr/>
          <p:nvPr/>
        </p:nvSpPr>
        <p:spPr>
          <a:xfrm>
            <a:off x="5844858" y="1137439"/>
            <a:ext cx="2759392" cy="1146138"/>
          </a:xfrm>
          <a:custGeom>
            <a:rect b="b" l="l" r="r" t="t"/>
            <a:pathLst>
              <a:path extrusionOk="0" fill="none" h="1146138" w="2759392">
                <a:moveTo>
                  <a:pt x="0" y="0"/>
                </a:moveTo>
                <a:cubicBezTo>
                  <a:pt x="321276" y="9423"/>
                  <a:pt x="375178" y="-24549"/>
                  <a:pt x="662254" y="0"/>
                </a:cubicBezTo>
                <a:cubicBezTo>
                  <a:pt x="949330" y="24549"/>
                  <a:pt x="1199872" y="10875"/>
                  <a:pt x="1352102" y="0"/>
                </a:cubicBezTo>
                <a:cubicBezTo>
                  <a:pt x="1504332" y="-10875"/>
                  <a:pt x="1898400" y="-14505"/>
                  <a:pt x="2069544" y="0"/>
                </a:cubicBezTo>
                <a:cubicBezTo>
                  <a:pt x="2240688" y="14505"/>
                  <a:pt x="2466302" y="-18919"/>
                  <a:pt x="2759392" y="0"/>
                </a:cubicBezTo>
                <a:cubicBezTo>
                  <a:pt x="2765023" y="216476"/>
                  <a:pt x="2735555" y="445801"/>
                  <a:pt x="2759392" y="584530"/>
                </a:cubicBezTo>
                <a:cubicBezTo>
                  <a:pt x="2783230" y="723259"/>
                  <a:pt x="2786437" y="1025536"/>
                  <a:pt x="2759392" y="1146138"/>
                </a:cubicBezTo>
                <a:cubicBezTo>
                  <a:pt x="2395389" y="1175864"/>
                  <a:pt x="2381706" y="1110397"/>
                  <a:pt x="2014356" y="1146138"/>
                </a:cubicBezTo>
                <a:cubicBezTo>
                  <a:pt x="1647006" y="1181879"/>
                  <a:pt x="1517975" y="1127258"/>
                  <a:pt x="1269320" y="1146138"/>
                </a:cubicBezTo>
                <a:cubicBezTo>
                  <a:pt x="1020665" y="1165018"/>
                  <a:pt x="275846" y="1196636"/>
                  <a:pt x="0" y="1146138"/>
                </a:cubicBezTo>
                <a:cubicBezTo>
                  <a:pt x="-21890" y="986979"/>
                  <a:pt x="-4958" y="703521"/>
                  <a:pt x="0" y="584530"/>
                </a:cubicBezTo>
                <a:cubicBezTo>
                  <a:pt x="4958" y="465539"/>
                  <a:pt x="24353" y="268415"/>
                  <a:pt x="0" y="0"/>
                </a:cubicBezTo>
                <a:close/>
              </a:path>
              <a:path extrusionOk="0" h="1146138" w="2759392">
                <a:moveTo>
                  <a:pt x="0" y="0"/>
                </a:moveTo>
                <a:cubicBezTo>
                  <a:pt x="188280" y="22892"/>
                  <a:pt x="451345" y="9762"/>
                  <a:pt x="662254" y="0"/>
                </a:cubicBezTo>
                <a:cubicBezTo>
                  <a:pt x="873163" y="-9762"/>
                  <a:pt x="1056270" y="9754"/>
                  <a:pt x="1269320" y="0"/>
                </a:cubicBezTo>
                <a:cubicBezTo>
                  <a:pt x="1482370" y="-9754"/>
                  <a:pt x="1748432" y="17628"/>
                  <a:pt x="2014356" y="0"/>
                </a:cubicBezTo>
                <a:cubicBezTo>
                  <a:pt x="2280280" y="-17628"/>
                  <a:pt x="2453584" y="-1454"/>
                  <a:pt x="2759392" y="0"/>
                </a:cubicBezTo>
                <a:cubicBezTo>
                  <a:pt x="2742471" y="143471"/>
                  <a:pt x="2738866" y="411304"/>
                  <a:pt x="2759392" y="561608"/>
                </a:cubicBezTo>
                <a:cubicBezTo>
                  <a:pt x="2779918" y="711912"/>
                  <a:pt x="2766422" y="911096"/>
                  <a:pt x="2759392" y="1146138"/>
                </a:cubicBezTo>
                <a:cubicBezTo>
                  <a:pt x="2466212" y="1114554"/>
                  <a:pt x="2388209" y="1135288"/>
                  <a:pt x="2069544" y="1146138"/>
                </a:cubicBezTo>
                <a:cubicBezTo>
                  <a:pt x="1750879" y="1156988"/>
                  <a:pt x="1572772" y="1165914"/>
                  <a:pt x="1324508" y="1146138"/>
                </a:cubicBezTo>
                <a:cubicBezTo>
                  <a:pt x="1076244" y="1126362"/>
                  <a:pt x="849950" y="1157920"/>
                  <a:pt x="717442" y="1146138"/>
                </a:cubicBezTo>
                <a:cubicBezTo>
                  <a:pt x="584934" y="1134356"/>
                  <a:pt x="280258" y="1153701"/>
                  <a:pt x="0" y="1146138"/>
                </a:cubicBezTo>
                <a:cubicBezTo>
                  <a:pt x="-16272" y="909903"/>
                  <a:pt x="-7637" y="706054"/>
                  <a:pt x="0" y="573069"/>
                </a:cubicBezTo>
                <a:cubicBezTo>
                  <a:pt x="7637" y="440084"/>
                  <a:pt x="13976" y="224028"/>
                  <a:pt x="0" y="0"/>
                </a:cubicBezTo>
                <a:close/>
              </a:path>
            </a:pathLst>
          </a:custGeom>
          <a:solidFill>
            <a:srgbClr val="F1662D">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050">
                <a:solidFill>
                  <a:srgbClr val="1C1847"/>
                </a:solidFill>
                <a:latin typeface="Arial"/>
                <a:ea typeface="Arial"/>
                <a:cs typeface="Arial"/>
                <a:sym typeface="Arial"/>
              </a:rPr>
              <a:t>« </a:t>
            </a:r>
            <a:r>
              <a:rPr i="1" lang="fr-FR" sz="1050">
                <a:solidFill>
                  <a:srgbClr val="1C1847"/>
                </a:solidFill>
                <a:latin typeface="Arial"/>
                <a:ea typeface="Arial"/>
                <a:cs typeface="Arial"/>
                <a:sym typeface="Arial"/>
              </a:rPr>
              <a:t>Le développement économique ne se décrète pas. Ce n’est pas parce qu’on implante une zone d’activité qu’on participe au développement économique local, si les gens n’ont pas envie, ça ne fonctionne pas, il faut qu’il y ait du commun </a:t>
            </a:r>
            <a:r>
              <a:rPr lang="fr-FR" sz="1050">
                <a:solidFill>
                  <a:srgbClr val="1C1847"/>
                </a:solidFill>
                <a:latin typeface="Arial"/>
                <a:ea typeface="Arial"/>
                <a:cs typeface="Arial"/>
                <a:sym typeface="Arial"/>
              </a:rPr>
              <a:t>» </a:t>
            </a:r>
            <a:br>
              <a:rPr lang="fr-FR" sz="1050">
                <a:solidFill>
                  <a:srgbClr val="1C1847"/>
                </a:solidFill>
                <a:latin typeface="Arial"/>
                <a:ea typeface="Arial"/>
                <a:cs typeface="Arial"/>
                <a:sym typeface="Arial"/>
              </a:rPr>
            </a:br>
            <a:r>
              <a:rPr lang="fr-FR" sz="1050">
                <a:solidFill>
                  <a:srgbClr val="1C1847"/>
                </a:solidFill>
                <a:latin typeface="Arial"/>
                <a:ea typeface="Arial"/>
                <a:cs typeface="Arial"/>
                <a:sym typeface="Arial"/>
              </a:rPr>
              <a:t>- Une chercheuse </a:t>
            </a:r>
            <a:endParaRPr/>
          </a:p>
        </p:txBody>
      </p:sp>
      <p:pic>
        <p:nvPicPr>
          <p:cNvPr descr="Ligne fléchée : incurvée sens des aiguilles d’une montre contour" id="239" name="Google Shape;239;p6"/>
          <p:cNvPicPr preferRelativeResize="0"/>
          <p:nvPr/>
        </p:nvPicPr>
        <p:blipFill rotWithShape="1">
          <a:blip r:embed="rId3">
            <a:alphaModFix/>
          </a:blip>
          <a:srcRect b="0" l="0" r="0" t="0"/>
          <a:stretch/>
        </p:blipFill>
        <p:spPr>
          <a:xfrm flipH="1" rot="5037670">
            <a:off x="4571175" y="1399754"/>
            <a:ext cx="606427" cy="1061362"/>
          </a:xfrm>
          <a:prstGeom prst="rect">
            <a:avLst/>
          </a:prstGeom>
          <a:noFill/>
          <a:ln>
            <a:noFill/>
          </a:ln>
        </p:spPr>
      </p:pic>
      <p:sp>
        <p:nvSpPr>
          <p:cNvPr id="240" name="Google Shape;240;p6"/>
          <p:cNvSpPr/>
          <p:nvPr/>
        </p:nvSpPr>
        <p:spPr>
          <a:xfrm>
            <a:off x="5844858" y="3740727"/>
            <a:ext cx="2482510" cy="797492"/>
          </a:xfrm>
          <a:custGeom>
            <a:rect b="b" l="l" r="r" t="t"/>
            <a:pathLst>
              <a:path extrusionOk="0" fill="none" h="797492" w="2482510">
                <a:moveTo>
                  <a:pt x="0" y="0"/>
                </a:moveTo>
                <a:cubicBezTo>
                  <a:pt x="237517" y="19569"/>
                  <a:pt x="423013" y="-20176"/>
                  <a:pt x="595802" y="0"/>
                </a:cubicBezTo>
                <a:cubicBezTo>
                  <a:pt x="768591" y="20176"/>
                  <a:pt x="981045" y="-12976"/>
                  <a:pt x="1216430" y="0"/>
                </a:cubicBezTo>
                <a:cubicBezTo>
                  <a:pt x="1451815" y="12976"/>
                  <a:pt x="1587716" y="-1466"/>
                  <a:pt x="1861883" y="0"/>
                </a:cubicBezTo>
                <a:cubicBezTo>
                  <a:pt x="2136050" y="1466"/>
                  <a:pt x="2224959" y="25705"/>
                  <a:pt x="2482510" y="0"/>
                </a:cubicBezTo>
                <a:cubicBezTo>
                  <a:pt x="2464864" y="108131"/>
                  <a:pt x="2477698" y="241967"/>
                  <a:pt x="2482510" y="406721"/>
                </a:cubicBezTo>
                <a:cubicBezTo>
                  <a:pt x="2487322" y="571475"/>
                  <a:pt x="2472245" y="709045"/>
                  <a:pt x="2482510" y="797492"/>
                </a:cubicBezTo>
                <a:cubicBezTo>
                  <a:pt x="2264386" y="784048"/>
                  <a:pt x="2145153" y="787823"/>
                  <a:pt x="1812232" y="797492"/>
                </a:cubicBezTo>
                <a:cubicBezTo>
                  <a:pt x="1479311" y="807161"/>
                  <a:pt x="1346526" y="781372"/>
                  <a:pt x="1141955" y="797492"/>
                </a:cubicBezTo>
                <a:cubicBezTo>
                  <a:pt x="937384" y="813612"/>
                  <a:pt x="339120" y="798881"/>
                  <a:pt x="0" y="797492"/>
                </a:cubicBezTo>
                <a:cubicBezTo>
                  <a:pt x="1676" y="648456"/>
                  <a:pt x="-18114" y="579809"/>
                  <a:pt x="0" y="406721"/>
                </a:cubicBezTo>
                <a:cubicBezTo>
                  <a:pt x="18114" y="233633"/>
                  <a:pt x="-16008" y="141295"/>
                  <a:pt x="0" y="0"/>
                </a:cubicBezTo>
                <a:close/>
              </a:path>
              <a:path extrusionOk="0" h="797492" w="2482510">
                <a:moveTo>
                  <a:pt x="0" y="0"/>
                </a:moveTo>
                <a:cubicBezTo>
                  <a:pt x="251437" y="-747"/>
                  <a:pt x="317467" y="-25615"/>
                  <a:pt x="595802" y="0"/>
                </a:cubicBezTo>
                <a:cubicBezTo>
                  <a:pt x="874137" y="25615"/>
                  <a:pt x="983230" y="12244"/>
                  <a:pt x="1141955" y="0"/>
                </a:cubicBezTo>
                <a:cubicBezTo>
                  <a:pt x="1300680" y="-12244"/>
                  <a:pt x="1540324" y="-26098"/>
                  <a:pt x="1812232" y="0"/>
                </a:cubicBezTo>
                <a:cubicBezTo>
                  <a:pt x="2084140" y="26098"/>
                  <a:pt x="2288840" y="-1121"/>
                  <a:pt x="2482510" y="0"/>
                </a:cubicBezTo>
                <a:cubicBezTo>
                  <a:pt x="2493978" y="127877"/>
                  <a:pt x="2469258" y="224918"/>
                  <a:pt x="2482510" y="390771"/>
                </a:cubicBezTo>
                <a:cubicBezTo>
                  <a:pt x="2495762" y="556624"/>
                  <a:pt x="2482120" y="664037"/>
                  <a:pt x="2482510" y="797492"/>
                </a:cubicBezTo>
                <a:cubicBezTo>
                  <a:pt x="2239588" y="794401"/>
                  <a:pt x="2131785" y="770788"/>
                  <a:pt x="1861883" y="797492"/>
                </a:cubicBezTo>
                <a:cubicBezTo>
                  <a:pt x="1591981" y="824196"/>
                  <a:pt x="1448065" y="799186"/>
                  <a:pt x="1191605" y="797492"/>
                </a:cubicBezTo>
                <a:cubicBezTo>
                  <a:pt x="935145" y="795798"/>
                  <a:pt x="825973" y="821928"/>
                  <a:pt x="645453" y="797492"/>
                </a:cubicBezTo>
                <a:cubicBezTo>
                  <a:pt x="464933" y="773056"/>
                  <a:pt x="170461" y="791205"/>
                  <a:pt x="0" y="797492"/>
                </a:cubicBezTo>
                <a:cubicBezTo>
                  <a:pt x="6422" y="708846"/>
                  <a:pt x="-4268" y="582171"/>
                  <a:pt x="0" y="398746"/>
                </a:cubicBezTo>
                <a:cubicBezTo>
                  <a:pt x="4268" y="215321"/>
                  <a:pt x="18255" y="102108"/>
                  <a:pt x="0" y="0"/>
                </a:cubicBezTo>
                <a:close/>
              </a:path>
            </a:pathLst>
          </a:custGeom>
          <a:solidFill>
            <a:srgbClr val="F1662D">
              <a:alpha val="40784"/>
            </a:srgbClr>
          </a:solidFill>
          <a:ln cap="flat" cmpd="sng" w="12700">
            <a:solidFill>
              <a:srgbClr val="92AFA2">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050">
                <a:solidFill>
                  <a:srgbClr val="1C1847"/>
                </a:solidFill>
                <a:latin typeface="Arial"/>
                <a:ea typeface="Arial"/>
                <a:cs typeface="Arial"/>
                <a:sym typeface="Arial"/>
              </a:rPr>
              <a:t>« </a:t>
            </a:r>
            <a:r>
              <a:rPr i="1" lang="fr-FR" sz="1050">
                <a:solidFill>
                  <a:srgbClr val="1C1847"/>
                </a:solidFill>
                <a:latin typeface="Arial"/>
                <a:ea typeface="Arial"/>
                <a:cs typeface="Arial"/>
                <a:sym typeface="Arial"/>
              </a:rPr>
              <a:t>L’agriculture et l’alimentation, surtout, ne sont pas toujours des enjeux prioritaires pour la collectivité </a:t>
            </a:r>
            <a:r>
              <a:rPr lang="fr-FR" sz="1050">
                <a:solidFill>
                  <a:srgbClr val="1C1847"/>
                </a:solidFill>
                <a:latin typeface="Arial"/>
                <a:ea typeface="Arial"/>
                <a:cs typeface="Arial"/>
                <a:sym typeface="Arial"/>
              </a:rPr>
              <a:t>» </a:t>
            </a:r>
            <a:br>
              <a:rPr lang="fr-FR" sz="1050">
                <a:solidFill>
                  <a:srgbClr val="1C1847"/>
                </a:solidFill>
                <a:latin typeface="Arial"/>
                <a:ea typeface="Arial"/>
                <a:cs typeface="Arial"/>
                <a:sym typeface="Arial"/>
              </a:rPr>
            </a:br>
            <a:r>
              <a:rPr lang="fr-FR" sz="1050">
                <a:solidFill>
                  <a:srgbClr val="1C1847"/>
                </a:solidFill>
                <a:latin typeface="Arial"/>
                <a:ea typeface="Arial"/>
                <a:cs typeface="Arial"/>
                <a:sym typeface="Arial"/>
              </a:rPr>
              <a:t>- Une porteuse de DAT</a:t>
            </a:r>
            <a:endParaRPr/>
          </a:p>
        </p:txBody>
      </p:sp>
      <p:cxnSp>
        <p:nvCxnSpPr>
          <p:cNvPr id="241" name="Google Shape;241;p6"/>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pic>
        <p:nvPicPr>
          <p:cNvPr descr="Ligne fléchée : incurvée sens des aiguilles d’une montre contour" id="242" name="Google Shape;242;p6"/>
          <p:cNvPicPr preferRelativeResize="0"/>
          <p:nvPr/>
        </p:nvPicPr>
        <p:blipFill rotWithShape="1">
          <a:blip r:embed="rId3">
            <a:alphaModFix/>
          </a:blip>
          <a:srcRect b="0" l="0" r="0" t="0"/>
          <a:stretch/>
        </p:blipFill>
        <p:spPr>
          <a:xfrm rot="7794785">
            <a:off x="5404678" y="2765819"/>
            <a:ext cx="606427" cy="1061362"/>
          </a:xfrm>
          <a:prstGeom prst="rect">
            <a:avLst/>
          </a:prstGeom>
          <a:noFill/>
          <a:ln>
            <a:noFill/>
          </a:ln>
        </p:spPr>
      </p:pic>
      <p:sp>
        <p:nvSpPr>
          <p:cNvPr id="243" name="Google Shape;243;p6"/>
          <p:cNvSpPr txBox="1"/>
          <p:nvPr>
            <p:ph idx="12" type="sldNum"/>
          </p:nvPr>
        </p:nvSpPr>
        <p:spPr>
          <a:xfrm>
            <a:off x="6355924" y="4671624"/>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4" st="1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5" st="1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6" st="1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xEl>
                                              <p:pRg end="17" st="17"/>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7"/>
          <p:cNvSpPr txBox="1"/>
          <p:nvPr/>
        </p:nvSpPr>
        <p:spPr>
          <a:xfrm>
            <a:off x="418090" y="1163424"/>
            <a:ext cx="5296990" cy="3639458"/>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Un secteur composé </a:t>
            </a:r>
            <a:r>
              <a:rPr b="1" lang="fr-FR" sz="1300">
                <a:solidFill>
                  <a:srgbClr val="548C2F"/>
                </a:solidFill>
                <a:latin typeface="Arial"/>
                <a:ea typeface="Arial"/>
                <a:cs typeface="Arial"/>
                <a:sym typeface="Arial"/>
              </a:rPr>
              <a:t>en majorité de TPE </a:t>
            </a:r>
            <a:r>
              <a:rPr lang="fr-FR" sz="1300">
                <a:solidFill>
                  <a:srgbClr val="548C2F"/>
                </a:solidFill>
                <a:latin typeface="Arial"/>
                <a:ea typeface="Arial"/>
                <a:cs typeface="Arial"/>
                <a:sym typeface="Arial"/>
              </a:rPr>
              <a:t>et</a:t>
            </a:r>
            <a:r>
              <a:rPr b="1" lang="fr-FR" sz="1300">
                <a:solidFill>
                  <a:srgbClr val="548C2F"/>
                </a:solidFill>
                <a:latin typeface="Arial"/>
                <a:ea typeface="Arial"/>
                <a:cs typeface="Arial"/>
                <a:sym typeface="Arial"/>
              </a:rPr>
              <a:t> PME</a:t>
            </a:r>
            <a:endParaRPr/>
          </a:p>
          <a:p>
            <a:pPr indent="0" lvl="0" marL="0" marR="0" rtl="0" algn="l">
              <a:spcBef>
                <a:spcPts val="0"/>
              </a:spcBef>
              <a:spcAft>
                <a:spcPts val="0"/>
              </a:spcAft>
              <a:buNone/>
            </a:pPr>
            <a:r>
              <a:t/>
            </a:r>
            <a:endParaRPr b="1" sz="1300">
              <a:solidFill>
                <a:srgbClr val="548C2F"/>
              </a:solidFill>
              <a:latin typeface="Arial"/>
              <a:ea typeface="Arial"/>
              <a:cs typeface="Arial"/>
              <a:sym typeface="Arial"/>
            </a:endParaRPr>
          </a:p>
          <a:p>
            <a:pPr indent="0" lvl="0" marL="0" marR="0" rtl="0" algn="l">
              <a:spcBef>
                <a:spcPts val="0"/>
              </a:spcBef>
              <a:spcAft>
                <a:spcPts val="0"/>
              </a:spcAft>
              <a:buNone/>
            </a:pPr>
            <a:r>
              <a:t/>
            </a:r>
            <a:endParaRPr b="1" sz="1300">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Des visions différentes </a:t>
            </a:r>
            <a:r>
              <a:rPr lang="fr-FR" sz="1300">
                <a:solidFill>
                  <a:srgbClr val="548C2F"/>
                </a:solidFill>
                <a:latin typeface="Arial"/>
                <a:ea typeface="Arial"/>
                <a:cs typeface="Arial"/>
                <a:sym typeface="Arial"/>
              </a:rPr>
              <a:t>du local</a:t>
            </a:r>
            <a:endParaRPr/>
          </a:p>
          <a:p>
            <a:pPr indent="-171450" lvl="1" marL="628650" marR="0" rtl="0" algn="l">
              <a:spcBef>
                <a:spcPts val="0"/>
              </a:spcBef>
              <a:spcAft>
                <a:spcPts val="0"/>
              </a:spcAft>
              <a:buClr>
                <a:srgbClr val="1C1847"/>
              </a:buClr>
              <a:buSzPts val="1150"/>
              <a:buFont typeface="Arial"/>
              <a:buChar char="-"/>
            </a:pPr>
            <a:r>
              <a:rPr b="0" i="0" lang="fr-FR" sz="1150" u="none" cap="none" strike="noStrike">
                <a:solidFill>
                  <a:srgbClr val="1C1847"/>
                </a:solidFill>
                <a:latin typeface="Arial"/>
                <a:ea typeface="Arial"/>
                <a:cs typeface="Arial"/>
                <a:sym typeface="Arial"/>
              </a:rPr>
              <a:t>La majorité s’approvisionne en « local »</a:t>
            </a:r>
            <a:endParaRPr/>
          </a:p>
          <a:p>
            <a:pPr indent="-171450" lvl="1" marL="628650" marR="0" rtl="0" algn="l">
              <a:spcBef>
                <a:spcPts val="0"/>
              </a:spcBef>
              <a:spcAft>
                <a:spcPts val="0"/>
              </a:spcAft>
              <a:buClr>
                <a:srgbClr val="1C1847"/>
              </a:buClr>
              <a:buSzPts val="1150"/>
              <a:buFont typeface="Arial"/>
              <a:buChar char="-"/>
            </a:pPr>
            <a:r>
              <a:rPr b="0" i="0" lang="fr-FR" sz="1150" u="none" cap="none" strike="noStrike">
                <a:solidFill>
                  <a:srgbClr val="1C1847"/>
                </a:solidFill>
                <a:latin typeface="Arial"/>
                <a:ea typeface="Arial"/>
                <a:cs typeface="Arial"/>
                <a:sym typeface="Arial"/>
              </a:rPr>
              <a:t>Les zones de commercialisation sont plus lointaines</a:t>
            </a:r>
            <a:endParaRPr/>
          </a:p>
          <a:p>
            <a:pPr indent="-98425" lvl="1" marL="628650" marR="0" rtl="0" algn="l">
              <a:spcBef>
                <a:spcPts val="0"/>
              </a:spcBef>
              <a:spcAft>
                <a:spcPts val="0"/>
              </a:spcAft>
              <a:buClr>
                <a:schemeClr val="dk1"/>
              </a:buClr>
              <a:buSzPts val="1150"/>
              <a:buFont typeface="Arial"/>
              <a:buNone/>
            </a:pPr>
            <a:r>
              <a:t/>
            </a:r>
            <a:endParaRPr b="1" i="0" sz="1150" u="none" cap="none" strike="noStrike">
              <a:solidFill>
                <a:srgbClr val="1C1847"/>
              </a:solidFill>
              <a:latin typeface="Arial"/>
              <a:ea typeface="Arial"/>
              <a:cs typeface="Arial"/>
              <a:sym typeface="Arial"/>
            </a:endParaRPr>
          </a:p>
          <a:p>
            <a:pPr indent="-88900" lvl="1" marL="628650" marR="0" rtl="0" algn="l">
              <a:spcBef>
                <a:spcPts val="0"/>
              </a:spcBef>
              <a:spcAft>
                <a:spcPts val="0"/>
              </a:spcAft>
              <a:buClr>
                <a:schemeClr val="dk1"/>
              </a:buClr>
              <a:buSzPts val="1300"/>
              <a:buFont typeface="Arial"/>
              <a:buNone/>
            </a:pPr>
            <a:r>
              <a:t/>
            </a:r>
            <a:endParaRPr b="1" i="0" sz="1300" u="none" cap="none" strike="noStrike">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Rares</a:t>
            </a:r>
            <a:r>
              <a:rPr lang="fr-FR" sz="1300">
                <a:solidFill>
                  <a:srgbClr val="548C2F"/>
                </a:solidFill>
                <a:latin typeface="Arial"/>
                <a:ea typeface="Arial"/>
                <a:cs typeface="Arial"/>
                <a:sym typeface="Arial"/>
              </a:rPr>
              <a:t> sont les </a:t>
            </a:r>
            <a:r>
              <a:rPr b="1" lang="fr-FR" sz="1300">
                <a:solidFill>
                  <a:srgbClr val="548C2F"/>
                </a:solidFill>
                <a:latin typeface="Arial"/>
                <a:ea typeface="Arial"/>
                <a:cs typeface="Arial"/>
                <a:sym typeface="Arial"/>
              </a:rPr>
              <a:t>opérateurs économiques structurés à l’échelle d’un PAT</a:t>
            </a:r>
            <a:endParaRPr/>
          </a:p>
          <a:p>
            <a:pPr indent="0" lvl="1" marL="457200" marR="0" rtl="0" algn="l">
              <a:spcBef>
                <a:spcPts val="0"/>
              </a:spcBef>
              <a:spcAft>
                <a:spcPts val="0"/>
              </a:spcAft>
              <a:buNone/>
            </a:pPr>
            <a:r>
              <a:rPr b="0" i="0" lang="fr-FR" sz="1150" u="none" cap="none" strike="noStrike">
                <a:solidFill>
                  <a:srgbClr val="1C1847"/>
                </a:solidFill>
                <a:latin typeface="Arial"/>
                <a:ea typeface="Arial"/>
                <a:cs typeface="Arial"/>
                <a:sym typeface="Arial"/>
              </a:rPr>
              <a:t>Hybridité et complémentarité des modèles </a:t>
            </a:r>
            <a:endParaRPr/>
          </a:p>
          <a:p>
            <a:pPr indent="0" lvl="1" marL="457200" marR="0" rtl="0" algn="l">
              <a:spcBef>
                <a:spcPts val="0"/>
              </a:spcBef>
              <a:spcAft>
                <a:spcPts val="0"/>
              </a:spcAft>
              <a:buNone/>
            </a:pPr>
            <a:r>
              <a:t/>
            </a:r>
            <a:endParaRPr b="1" i="0" sz="1150" u="none" cap="none" strike="noStrike">
              <a:solidFill>
                <a:srgbClr val="1C1847"/>
              </a:solidFill>
              <a:latin typeface="Arial"/>
              <a:ea typeface="Arial"/>
              <a:cs typeface="Arial"/>
              <a:sym typeface="Arial"/>
            </a:endParaRPr>
          </a:p>
          <a:p>
            <a:pPr indent="0" lvl="1" marL="457200" marR="0" rtl="0" algn="l">
              <a:spcBef>
                <a:spcPts val="0"/>
              </a:spcBef>
              <a:spcAft>
                <a:spcPts val="0"/>
              </a:spcAft>
              <a:buNone/>
            </a:pPr>
            <a:r>
              <a:t/>
            </a:r>
            <a:endParaRPr b="1" i="0" sz="1300" u="none" cap="none" strike="noStrike">
              <a:solidFill>
                <a:srgbClr val="548C2F"/>
              </a:solidFill>
              <a:latin typeface="Arial"/>
              <a:ea typeface="Arial"/>
              <a:cs typeface="Arial"/>
              <a:sym typeface="Arial"/>
            </a:endParaRPr>
          </a:p>
          <a:p>
            <a:pPr indent="-285750" lvl="0" marL="285750" marR="0" rtl="0" algn="l">
              <a:spcBef>
                <a:spcPts val="0"/>
              </a:spcBef>
              <a:spcAft>
                <a:spcPts val="0"/>
              </a:spcAft>
              <a:buClr>
                <a:srgbClr val="1C1847"/>
              </a:buClr>
              <a:buSzPts val="910"/>
              <a:buFont typeface="Arial"/>
              <a:buChar char="▶"/>
            </a:pPr>
            <a:r>
              <a:rPr b="1" lang="fr-FR" sz="1300">
                <a:solidFill>
                  <a:srgbClr val="548C2F"/>
                </a:solidFill>
                <a:latin typeface="Arial"/>
                <a:ea typeface="Arial"/>
                <a:cs typeface="Arial"/>
                <a:sym typeface="Arial"/>
              </a:rPr>
              <a:t>Qui</a:t>
            </a:r>
            <a:r>
              <a:rPr lang="fr-FR" sz="1300">
                <a:solidFill>
                  <a:srgbClr val="548C2F"/>
                </a:solidFill>
                <a:latin typeface="Arial"/>
                <a:ea typeface="Arial"/>
                <a:cs typeface="Arial"/>
                <a:sym typeface="Arial"/>
              </a:rPr>
              <a:t> </a:t>
            </a:r>
            <a:r>
              <a:rPr b="1" lang="fr-FR" sz="1300">
                <a:solidFill>
                  <a:srgbClr val="548C2F"/>
                </a:solidFill>
                <a:latin typeface="Arial"/>
                <a:ea typeface="Arial"/>
                <a:cs typeface="Arial"/>
                <a:sym typeface="Arial"/>
              </a:rPr>
              <a:t>décide</a:t>
            </a:r>
            <a:r>
              <a:rPr lang="fr-FR" sz="1300">
                <a:solidFill>
                  <a:srgbClr val="548C2F"/>
                </a:solidFill>
                <a:latin typeface="Arial"/>
                <a:ea typeface="Arial"/>
                <a:cs typeface="Arial"/>
                <a:sym typeface="Arial"/>
              </a:rPr>
              <a:t> à la fin ? </a:t>
            </a:r>
            <a:endParaRPr/>
          </a:p>
          <a:p>
            <a:pPr indent="-227837" lvl="1" marL="742950" marR="0" rtl="0" algn="l">
              <a:spcBef>
                <a:spcPts val="0"/>
              </a:spcBef>
              <a:spcAft>
                <a:spcPts val="0"/>
              </a:spcAft>
              <a:buClr>
                <a:schemeClr val="dk1"/>
              </a:buClr>
              <a:buSzPts val="912"/>
              <a:buFont typeface="Arial"/>
              <a:buNone/>
            </a:pPr>
            <a:r>
              <a:t/>
            </a:r>
            <a:endParaRPr b="0" i="0" sz="1200" u="none" cap="none" strike="noStrike">
              <a:solidFill>
                <a:srgbClr val="1C1847"/>
              </a:solidFill>
              <a:latin typeface="Arial"/>
              <a:ea typeface="Arial"/>
              <a:cs typeface="Arial"/>
              <a:sym typeface="Arial"/>
            </a:endParaRPr>
          </a:p>
          <a:p>
            <a:pPr indent="-223012" lvl="1" marL="742950" marR="0" rtl="0" algn="l">
              <a:spcBef>
                <a:spcPts val="0"/>
              </a:spcBef>
              <a:spcAft>
                <a:spcPts val="0"/>
              </a:spcAft>
              <a:buClr>
                <a:schemeClr val="dk1"/>
              </a:buClr>
              <a:buSzPts val="988"/>
              <a:buFont typeface="Arial"/>
              <a:buNone/>
            </a:pPr>
            <a:r>
              <a:t/>
            </a:r>
            <a:endParaRPr b="0" i="0" sz="1300" u="none" cap="none" strike="noStrike">
              <a:solidFill>
                <a:srgbClr val="548C2F"/>
              </a:solidFill>
              <a:latin typeface="Arial"/>
              <a:ea typeface="Arial"/>
              <a:cs typeface="Arial"/>
              <a:sym typeface="Arial"/>
            </a:endParaRPr>
          </a:p>
          <a:p>
            <a:pPr indent="-203200" lvl="1" marL="742950" marR="0" rtl="0" algn="l">
              <a:spcBef>
                <a:spcPts val="0"/>
              </a:spcBef>
              <a:spcAft>
                <a:spcPts val="0"/>
              </a:spcAft>
              <a:buClr>
                <a:schemeClr val="dk1"/>
              </a:buClr>
              <a:buSzPts val="1300"/>
              <a:buFont typeface="Arial"/>
              <a:buNone/>
            </a:pPr>
            <a:r>
              <a:t/>
            </a:r>
            <a:endParaRPr b="0" i="0" sz="1300" u="none" cap="none" strike="noStrike">
              <a:solidFill>
                <a:srgbClr val="548C2F"/>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9" name="Google Shape;249;p7"/>
          <p:cNvSpPr txBox="1"/>
          <p:nvPr/>
        </p:nvSpPr>
        <p:spPr>
          <a:xfrm>
            <a:off x="558570" y="93686"/>
            <a:ext cx="7912100" cy="615553"/>
          </a:xfrm>
          <a:prstGeom prst="rect">
            <a:avLst/>
          </a:prstGeom>
          <a:noFill/>
          <a:ln>
            <a:noFill/>
          </a:ln>
        </p:spPr>
        <p:txBody>
          <a:bodyPr anchorCtr="0" anchor="t" bIns="45700" lIns="91425" spcFirstLastPara="1" rIns="91425" wrap="square" tIns="45700">
            <a:spAutoFit/>
          </a:bodyPr>
          <a:lstStyle/>
          <a:p>
            <a:pPr indent="-342900" lvl="0" marL="342900" marR="0" rtl="0" algn="ctr">
              <a:spcBef>
                <a:spcPts val="0"/>
              </a:spcBef>
              <a:spcAft>
                <a:spcPts val="0"/>
              </a:spcAft>
              <a:buClr>
                <a:srgbClr val="1C1847"/>
              </a:buClr>
              <a:buSzPts val="1700"/>
              <a:buFont typeface="Arial"/>
              <a:buAutoNum type="alphaUcPeriod" startAt="2"/>
            </a:pPr>
            <a:r>
              <a:rPr lang="fr-FR" sz="1700">
                <a:solidFill>
                  <a:srgbClr val="1C1847"/>
                </a:solidFill>
                <a:latin typeface="Arial"/>
                <a:ea typeface="Arial"/>
                <a:cs typeface="Arial"/>
                <a:sym typeface="Arial"/>
              </a:rPr>
              <a:t>UNE FORTE HÉTÉROGÉNÉITÉ DES REPRÉSENTATIONS POUR LES OPÉRATEURS ÉCONOMIQUES</a:t>
            </a:r>
            <a:endParaRPr/>
          </a:p>
        </p:txBody>
      </p:sp>
      <p:sp>
        <p:nvSpPr>
          <p:cNvPr id="250" name="Google Shape;250;p7"/>
          <p:cNvSpPr/>
          <p:nvPr/>
        </p:nvSpPr>
        <p:spPr>
          <a:xfrm>
            <a:off x="4004550" y="4130050"/>
            <a:ext cx="2401502" cy="413616"/>
          </a:xfrm>
          <a:custGeom>
            <a:rect b="b" l="l" r="r" t="t"/>
            <a:pathLst>
              <a:path extrusionOk="0" fill="none" h="413616" w="2213366">
                <a:moveTo>
                  <a:pt x="0" y="0"/>
                </a:moveTo>
                <a:cubicBezTo>
                  <a:pt x="160674" y="-7578"/>
                  <a:pt x="308758" y="-12568"/>
                  <a:pt x="531208" y="0"/>
                </a:cubicBezTo>
                <a:cubicBezTo>
                  <a:pt x="753658" y="12568"/>
                  <a:pt x="957424" y="13041"/>
                  <a:pt x="1084549" y="0"/>
                </a:cubicBezTo>
                <a:cubicBezTo>
                  <a:pt x="1211674" y="-13041"/>
                  <a:pt x="1460770" y="18241"/>
                  <a:pt x="1637891" y="0"/>
                </a:cubicBezTo>
                <a:cubicBezTo>
                  <a:pt x="1815012" y="-18241"/>
                  <a:pt x="2079497" y="-14132"/>
                  <a:pt x="2213366" y="0"/>
                </a:cubicBezTo>
                <a:cubicBezTo>
                  <a:pt x="2200108" y="84264"/>
                  <a:pt x="2203525" y="275460"/>
                  <a:pt x="2213366" y="413616"/>
                </a:cubicBezTo>
                <a:cubicBezTo>
                  <a:pt x="2004797" y="412172"/>
                  <a:pt x="1876910" y="392463"/>
                  <a:pt x="1660025" y="413616"/>
                </a:cubicBezTo>
                <a:cubicBezTo>
                  <a:pt x="1443140" y="434769"/>
                  <a:pt x="1332641" y="437728"/>
                  <a:pt x="1150950" y="413616"/>
                </a:cubicBezTo>
                <a:cubicBezTo>
                  <a:pt x="969259" y="389504"/>
                  <a:pt x="886291" y="413591"/>
                  <a:pt x="641876" y="413616"/>
                </a:cubicBezTo>
                <a:cubicBezTo>
                  <a:pt x="397461" y="413641"/>
                  <a:pt x="197883" y="435330"/>
                  <a:pt x="0" y="413616"/>
                </a:cubicBezTo>
                <a:cubicBezTo>
                  <a:pt x="5288" y="277385"/>
                  <a:pt x="-229" y="92483"/>
                  <a:pt x="0" y="0"/>
                </a:cubicBezTo>
                <a:close/>
              </a:path>
              <a:path extrusionOk="0" h="413616" w="2213366">
                <a:moveTo>
                  <a:pt x="0" y="0"/>
                </a:moveTo>
                <a:cubicBezTo>
                  <a:pt x="198828" y="12675"/>
                  <a:pt x="276289" y="23424"/>
                  <a:pt x="531208" y="0"/>
                </a:cubicBezTo>
                <a:cubicBezTo>
                  <a:pt x="786127" y="-23424"/>
                  <a:pt x="813608" y="-17218"/>
                  <a:pt x="1018148" y="0"/>
                </a:cubicBezTo>
                <a:cubicBezTo>
                  <a:pt x="1222688" y="17218"/>
                  <a:pt x="1487406" y="-26428"/>
                  <a:pt x="1615757" y="0"/>
                </a:cubicBezTo>
                <a:cubicBezTo>
                  <a:pt x="1744108" y="26428"/>
                  <a:pt x="2072977" y="22492"/>
                  <a:pt x="2213366" y="0"/>
                </a:cubicBezTo>
                <a:cubicBezTo>
                  <a:pt x="2220212" y="110023"/>
                  <a:pt x="2224592" y="281060"/>
                  <a:pt x="2213366" y="413616"/>
                </a:cubicBezTo>
                <a:cubicBezTo>
                  <a:pt x="2110123" y="423922"/>
                  <a:pt x="1844284" y="416461"/>
                  <a:pt x="1704292" y="413616"/>
                </a:cubicBezTo>
                <a:cubicBezTo>
                  <a:pt x="1564300" y="410771"/>
                  <a:pt x="1435985" y="435798"/>
                  <a:pt x="1195218" y="413616"/>
                </a:cubicBezTo>
                <a:cubicBezTo>
                  <a:pt x="954451" y="391434"/>
                  <a:pt x="848951" y="422722"/>
                  <a:pt x="597609" y="413616"/>
                </a:cubicBezTo>
                <a:cubicBezTo>
                  <a:pt x="346267" y="404510"/>
                  <a:pt x="298025" y="429855"/>
                  <a:pt x="0" y="413616"/>
                </a:cubicBezTo>
                <a:cubicBezTo>
                  <a:pt x="5570" y="305092"/>
                  <a:pt x="-15612" y="159233"/>
                  <a:pt x="0" y="0"/>
                </a:cubicBezTo>
                <a:close/>
              </a:path>
            </a:pathLst>
          </a:custGeom>
          <a:solidFill>
            <a:srgbClr val="F1662D">
              <a:alpha val="40784"/>
            </a:srgbClr>
          </a:solidFill>
          <a:ln cap="flat" cmpd="sng" w="12700">
            <a:solidFill>
              <a:srgbClr val="92AFA2">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fr-FR" sz="1050">
                <a:solidFill>
                  <a:srgbClr val="1C1847"/>
                </a:solidFill>
                <a:latin typeface="Arial"/>
                <a:ea typeface="Arial"/>
                <a:cs typeface="Arial"/>
                <a:sym typeface="Arial"/>
              </a:rPr>
              <a:t>« </a:t>
            </a:r>
            <a:r>
              <a:rPr i="1" lang="fr-FR" sz="1050">
                <a:solidFill>
                  <a:srgbClr val="1C1847"/>
                </a:solidFill>
                <a:latin typeface="Arial"/>
                <a:ea typeface="Arial"/>
                <a:cs typeface="Arial"/>
                <a:sym typeface="Arial"/>
              </a:rPr>
              <a:t>On ne fera jamais à la place de </a:t>
            </a:r>
            <a:r>
              <a:rPr lang="fr-FR" sz="1050">
                <a:solidFill>
                  <a:srgbClr val="1C1847"/>
                </a:solidFill>
                <a:latin typeface="Arial"/>
                <a:ea typeface="Arial"/>
                <a:cs typeface="Arial"/>
                <a:sym typeface="Arial"/>
              </a:rPr>
              <a:t>» </a:t>
            </a:r>
            <a:br>
              <a:rPr lang="fr-FR" sz="1050">
                <a:solidFill>
                  <a:srgbClr val="1C1847"/>
                </a:solidFill>
                <a:latin typeface="Arial"/>
                <a:ea typeface="Arial"/>
                <a:cs typeface="Arial"/>
                <a:sym typeface="Arial"/>
              </a:rPr>
            </a:br>
            <a:r>
              <a:rPr lang="fr-FR" sz="1050">
                <a:solidFill>
                  <a:srgbClr val="1C1847"/>
                </a:solidFill>
                <a:latin typeface="Arial"/>
                <a:ea typeface="Arial"/>
                <a:cs typeface="Arial"/>
                <a:sym typeface="Arial"/>
              </a:rPr>
              <a:t>- Une interprofession</a:t>
            </a:r>
            <a:endParaRPr/>
          </a:p>
        </p:txBody>
      </p:sp>
      <p:sp>
        <p:nvSpPr>
          <p:cNvPr id="251" name="Google Shape;251;p7"/>
          <p:cNvSpPr/>
          <p:nvPr/>
        </p:nvSpPr>
        <p:spPr>
          <a:xfrm flipH="1">
            <a:off x="7725909" y="4298264"/>
            <a:ext cx="1273629" cy="740456"/>
          </a:xfrm>
          <a:prstGeom prst="rtTriangle">
            <a:avLst/>
          </a:pr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2" name="Google Shape;252;p7"/>
          <p:cNvSpPr/>
          <p:nvPr/>
        </p:nvSpPr>
        <p:spPr>
          <a:xfrm flipH="1" rot="6015572">
            <a:off x="8367894" y="4507887"/>
            <a:ext cx="391886" cy="337833"/>
          </a:xfrm>
          <a:prstGeom prst="triangle">
            <a:avLst>
              <a:gd fmla="val 50000" name="adj"/>
            </a:avLst>
          </a:prstGeom>
          <a:noFill/>
          <a:ln cap="flat" cmpd="sng" w="19050">
            <a:solidFill>
              <a:srgbClr val="1C184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descr="Ligne fléchée : incurvée sens des aiguilles d’une montre contour" id="253" name="Google Shape;253;p7"/>
          <p:cNvPicPr preferRelativeResize="0"/>
          <p:nvPr/>
        </p:nvPicPr>
        <p:blipFill rotWithShape="1">
          <a:blip r:embed="rId3">
            <a:alphaModFix/>
          </a:blip>
          <a:srcRect b="0" l="0" r="0" t="0"/>
          <a:stretch/>
        </p:blipFill>
        <p:spPr>
          <a:xfrm flipH="1" rot="5400000">
            <a:off x="2856077" y="3372247"/>
            <a:ext cx="628973" cy="1290291"/>
          </a:xfrm>
          <a:prstGeom prst="rect">
            <a:avLst/>
          </a:prstGeom>
          <a:noFill/>
          <a:ln>
            <a:noFill/>
          </a:ln>
        </p:spPr>
      </p:pic>
      <p:cxnSp>
        <p:nvCxnSpPr>
          <p:cNvPr id="254" name="Google Shape;254;p7"/>
          <p:cNvCxnSpPr/>
          <p:nvPr/>
        </p:nvCxnSpPr>
        <p:spPr>
          <a:xfrm>
            <a:off x="3066585" y="74316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255" name="Google Shape;255;p7"/>
          <p:cNvSpPr txBox="1"/>
          <p:nvPr>
            <p:ph idx="12" type="sldNum"/>
          </p:nvPr>
        </p:nvSpPr>
        <p:spPr>
          <a:xfrm>
            <a:off x="6148981" y="4592507"/>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id="256" name="Google Shape;256;p7"/>
          <p:cNvSpPr/>
          <p:nvPr/>
        </p:nvSpPr>
        <p:spPr>
          <a:xfrm>
            <a:off x="6026079" y="1454519"/>
            <a:ext cx="2674471" cy="705170"/>
          </a:xfrm>
          <a:custGeom>
            <a:rect b="b" l="l" r="r" t="t"/>
            <a:pathLst>
              <a:path extrusionOk="0" fill="none" h="705170" w="2674471">
                <a:moveTo>
                  <a:pt x="0" y="0"/>
                </a:moveTo>
                <a:cubicBezTo>
                  <a:pt x="267907" y="903"/>
                  <a:pt x="490729" y="15580"/>
                  <a:pt x="641873" y="0"/>
                </a:cubicBezTo>
                <a:cubicBezTo>
                  <a:pt x="793017" y="-15580"/>
                  <a:pt x="1031058" y="2641"/>
                  <a:pt x="1310491" y="0"/>
                </a:cubicBezTo>
                <a:cubicBezTo>
                  <a:pt x="1589924" y="-2641"/>
                  <a:pt x="1763133" y="7694"/>
                  <a:pt x="2005853" y="0"/>
                </a:cubicBezTo>
                <a:cubicBezTo>
                  <a:pt x="2248573" y="-7694"/>
                  <a:pt x="2441148" y="20727"/>
                  <a:pt x="2674471" y="0"/>
                </a:cubicBezTo>
                <a:cubicBezTo>
                  <a:pt x="2663889" y="135230"/>
                  <a:pt x="2675032" y="253459"/>
                  <a:pt x="2674471" y="359637"/>
                </a:cubicBezTo>
                <a:cubicBezTo>
                  <a:pt x="2673910" y="465815"/>
                  <a:pt x="2662061" y="568868"/>
                  <a:pt x="2674471" y="705170"/>
                </a:cubicBezTo>
                <a:cubicBezTo>
                  <a:pt x="2526146" y="712425"/>
                  <a:pt x="2192727" y="713707"/>
                  <a:pt x="1952364" y="705170"/>
                </a:cubicBezTo>
                <a:cubicBezTo>
                  <a:pt x="1712001" y="696633"/>
                  <a:pt x="1493308" y="705088"/>
                  <a:pt x="1230257" y="705170"/>
                </a:cubicBezTo>
                <a:cubicBezTo>
                  <a:pt x="967206" y="705252"/>
                  <a:pt x="539056" y="669199"/>
                  <a:pt x="0" y="705170"/>
                </a:cubicBezTo>
                <a:cubicBezTo>
                  <a:pt x="-8957" y="590961"/>
                  <a:pt x="14242" y="444188"/>
                  <a:pt x="0" y="359637"/>
                </a:cubicBezTo>
                <a:cubicBezTo>
                  <a:pt x="-14242" y="275086"/>
                  <a:pt x="-15735" y="108085"/>
                  <a:pt x="0" y="0"/>
                </a:cubicBezTo>
                <a:close/>
              </a:path>
              <a:path extrusionOk="0" h="705170" w="2674471">
                <a:moveTo>
                  <a:pt x="0" y="0"/>
                </a:moveTo>
                <a:cubicBezTo>
                  <a:pt x="261991" y="25889"/>
                  <a:pt x="368337" y="-12527"/>
                  <a:pt x="641873" y="0"/>
                </a:cubicBezTo>
                <a:cubicBezTo>
                  <a:pt x="915409" y="12527"/>
                  <a:pt x="1031353" y="7054"/>
                  <a:pt x="1230257" y="0"/>
                </a:cubicBezTo>
                <a:cubicBezTo>
                  <a:pt x="1429161" y="-7054"/>
                  <a:pt x="1793859" y="10466"/>
                  <a:pt x="1952364" y="0"/>
                </a:cubicBezTo>
                <a:cubicBezTo>
                  <a:pt x="2110869" y="-10466"/>
                  <a:pt x="2368865" y="-33476"/>
                  <a:pt x="2674471" y="0"/>
                </a:cubicBezTo>
                <a:cubicBezTo>
                  <a:pt x="2678311" y="75779"/>
                  <a:pt x="2679759" y="268233"/>
                  <a:pt x="2674471" y="345533"/>
                </a:cubicBezTo>
                <a:cubicBezTo>
                  <a:pt x="2669183" y="422833"/>
                  <a:pt x="2685995" y="525402"/>
                  <a:pt x="2674471" y="705170"/>
                </a:cubicBezTo>
                <a:cubicBezTo>
                  <a:pt x="2352808" y="701596"/>
                  <a:pt x="2170415" y="725555"/>
                  <a:pt x="2005853" y="705170"/>
                </a:cubicBezTo>
                <a:cubicBezTo>
                  <a:pt x="1841291" y="684785"/>
                  <a:pt x="1532367" y="679539"/>
                  <a:pt x="1283746" y="705170"/>
                </a:cubicBezTo>
                <a:cubicBezTo>
                  <a:pt x="1035125" y="730801"/>
                  <a:pt x="818352" y="687586"/>
                  <a:pt x="695362" y="705170"/>
                </a:cubicBezTo>
                <a:cubicBezTo>
                  <a:pt x="572372" y="722754"/>
                  <a:pt x="193681" y="735091"/>
                  <a:pt x="0" y="705170"/>
                </a:cubicBezTo>
                <a:cubicBezTo>
                  <a:pt x="-1683" y="530891"/>
                  <a:pt x="13471" y="503139"/>
                  <a:pt x="0" y="352585"/>
                </a:cubicBezTo>
                <a:cubicBezTo>
                  <a:pt x="-13471" y="202032"/>
                  <a:pt x="15860" y="133594"/>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FR" sz="1000">
                <a:solidFill>
                  <a:srgbClr val="F1662D"/>
                </a:solidFill>
                <a:latin typeface="Arial"/>
                <a:ea typeface="Arial"/>
                <a:cs typeface="Arial"/>
                <a:sym typeface="Arial"/>
              </a:rPr>
              <a:t>+ de 75% </a:t>
            </a:r>
            <a:r>
              <a:rPr lang="fr-FR" sz="1000">
                <a:solidFill>
                  <a:srgbClr val="F1662D"/>
                </a:solidFill>
                <a:latin typeface="Arial"/>
                <a:ea typeface="Arial"/>
                <a:cs typeface="Arial"/>
                <a:sym typeface="Arial"/>
              </a:rPr>
              <a:t>des Industries agroalimentaires (hors commerces de gros et artisanat) en Nouvelle-Aquitaines sont des </a:t>
            </a:r>
            <a:r>
              <a:rPr b="1" lang="fr-FR" sz="1000">
                <a:solidFill>
                  <a:srgbClr val="F1662D"/>
                </a:solidFill>
                <a:latin typeface="Arial"/>
                <a:ea typeface="Arial"/>
                <a:cs typeface="Arial"/>
                <a:sym typeface="Arial"/>
              </a:rPr>
              <a:t>TPE </a:t>
            </a:r>
            <a:endParaRPr/>
          </a:p>
          <a:p>
            <a:pPr indent="0" lvl="0" marL="0" marR="0" rtl="0" algn="ctr">
              <a:spcBef>
                <a:spcPts val="0"/>
              </a:spcBef>
              <a:spcAft>
                <a:spcPts val="0"/>
              </a:spcAft>
              <a:buNone/>
            </a:pPr>
            <a:r>
              <a:rPr lang="fr-FR" sz="1000">
                <a:solidFill>
                  <a:srgbClr val="F1662D"/>
                </a:solidFill>
                <a:latin typeface="Arial"/>
                <a:ea typeface="Arial"/>
                <a:cs typeface="Arial"/>
                <a:sym typeface="Arial"/>
              </a:rPr>
              <a:t>- CAP métiers N-A 2019</a:t>
            </a:r>
            <a:endParaRPr/>
          </a:p>
        </p:txBody>
      </p:sp>
      <p:sp>
        <p:nvSpPr>
          <p:cNvPr descr="Ligne fléchée : incurvée sens des aiguilles d’une montre contour" id="257" name="Google Shape;257;p7"/>
          <p:cNvSpPr/>
          <p:nvPr/>
        </p:nvSpPr>
        <p:spPr>
          <a:xfrm rot="6992590">
            <a:off x="5226221" y="729308"/>
            <a:ext cx="369331" cy="897567"/>
          </a:xfrm>
          <a:custGeom>
            <a:rect b="b" l="l" r="r" t="t"/>
            <a:pathLst>
              <a:path extrusionOk="0" h="1142215" w="500103">
                <a:moveTo>
                  <a:pt x="491544" y="1142215"/>
                </a:moveTo>
                <a:cubicBezTo>
                  <a:pt x="496266" y="1142224"/>
                  <a:pt x="500099" y="1135529"/>
                  <a:pt x="500103" y="1127263"/>
                </a:cubicBezTo>
                <a:cubicBezTo>
                  <a:pt x="500107" y="1121189"/>
                  <a:pt x="498012" y="1115713"/>
                  <a:pt x="494801" y="1113405"/>
                </a:cubicBezTo>
                <a:cubicBezTo>
                  <a:pt x="414644" y="1055170"/>
                  <a:pt x="341739" y="970149"/>
                  <a:pt x="280167" y="863096"/>
                </a:cubicBezTo>
                <a:cubicBezTo>
                  <a:pt x="191987" y="711743"/>
                  <a:pt x="95479" y="448787"/>
                  <a:pt x="133822" y="53875"/>
                </a:cubicBezTo>
                <a:cubicBezTo>
                  <a:pt x="133847" y="53805"/>
                  <a:pt x="133900" y="53784"/>
                  <a:pt x="133940" y="53827"/>
                </a:cubicBezTo>
                <a:cubicBezTo>
                  <a:pt x="133951" y="53839"/>
                  <a:pt x="133961" y="53856"/>
                  <a:pt x="133967" y="53875"/>
                </a:cubicBezTo>
                <a:lnTo>
                  <a:pt x="224333" y="201238"/>
                </a:lnTo>
                <a:cubicBezTo>
                  <a:pt x="227730" y="206980"/>
                  <a:pt x="232458" y="205276"/>
                  <a:pt x="234752" y="204826"/>
                </a:cubicBezTo>
                <a:cubicBezTo>
                  <a:pt x="237046" y="204376"/>
                  <a:pt x="241297" y="204339"/>
                  <a:pt x="238096" y="198539"/>
                </a:cubicBezTo>
                <a:lnTo>
                  <a:pt x="129889" y="4382"/>
                </a:lnTo>
                <a:cubicBezTo>
                  <a:pt x="126549" y="-1461"/>
                  <a:pt x="121136" y="-1461"/>
                  <a:pt x="117797" y="4382"/>
                </a:cubicBezTo>
                <a:lnTo>
                  <a:pt x="1235" y="205133"/>
                </a:lnTo>
                <a:cubicBezTo>
                  <a:pt x="-2047" y="211079"/>
                  <a:pt x="1938" y="225627"/>
                  <a:pt x="4788" y="227616"/>
                </a:cubicBezTo>
                <a:cubicBezTo>
                  <a:pt x="7638" y="229605"/>
                  <a:pt x="15024" y="222666"/>
                  <a:pt x="18338" y="217065"/>
                </a:cubicBezTo>
                <a:cubicBezTo>
                  <a:pt x="56753" y="149832"/>
                  <a:pt x="78450" y="115570"/>
                  <a:pt x="116865" y="48337"/>
                </a:cubicBezTo>
                <a:cubicBezTo>
                  <a:pt x="116898" y="48278"/>
                  <a:pt x="116951" y="48276"/>
                  <a:pt x="116986" y="48333"/>
                </a:cubicBezTo>
                <a:cubicBezTo>
                  <a:pt x="117007" y="48369"/>
                  <a:pt x="117016" y="48421"/>
                  <a:pt x="117011" y="48472"/>
                </a:cubicBezTo>
                <a:cubicBezTo>
                  <a:pt x="77299" y="456300"/>
                  <a:pt x="177057" y="728041"/>
                  <a:pt x="268161" y="884497"/>
                </a:cubicBezTo>
                <a:cubicBezTo>
                  <a:pt x="331312" y="994246"/>
                  <a:pt x="406081" y="1081398"/>
                  <a:pt x="488286" y="1141077"/>
                </a:cubicBezTo>
                <a:cubicBezTo>
                  <a:pt x="489319" y="1141823"/>
                  <a:pt x="490426" y="1142209"/>
                  <a:pt x="491544" y="1142215"/>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2" st="1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3" st="1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4" st="1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5" st="1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xEl>
                                              <p:pRg end="16" st="16"/>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8"/>
          <p:cNvSpPr/>
          <p:nvPr/>
        </p:nvSpPr>
        <p:spPr>
          <a:xfrm flipH="1">
            <a:off x="7725909" y="4299857"/>
            <a:ext cx="1273629" cy="740456"/>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3" name="Google Shape;263;p8"/>
          <p:cNvSpPr/>
          <p:nvPr/>
        </p:nvSpPr>
        <p:spPr>
          <a:xfrm>
            <a:off x="8294820" y="4455071"/>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4" name="Google Shape;264;p8"/>
          <p:cNvSpPr txBox="1"/>
          <p:nvPr/>
        </p:nvSpPr>
        <p:spPr>
          <a:xfrm>
            <a:off x="301765" y="973730"/>
            <a:ext cx="5296990" cy="104644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1C1847"/>
              </a:buClr>
              <a:buSzPts val="910"/>
              <a:buFont typeface="Arial"/>
              <a:buChar char="▶"/>
            </a:pPr>
            <a:r>
              <a:rPr lang="fr-FR" sz="1300">
                <a:solidFill>
                  <a:srgbClr val="548C2F"/>
                </a:solidFill>
                <a:latin typeface="Arial"/>
                <a:ea typeface="Arial"/>
                <a:cs typeface="Arial"/>
                <a:sym typeface="Arial"/>
              </a:rPr>
              <a:t>Un </a:t>
            </a:r>
            <a:r>
              <a:rPr b="1" lang="fr-FR" sz="1300">
                <a:solidFill>
                  <a:srgbClr val="548C2F"/>
                </a:solidFill>
                <a:latin typeface="Arial"/>
                <a:ea typeface="Arial"/>
                <a:cs typeface="Arial"/>
                <a:sym typeface="Arial"/>
              </a:rPr>
              <a:t>engagement a priori compliqué </a:t>
            </a:r>
            <a:r>
              <a:rPr lang="fr-FR" sz="1300">
                <a:solidFill>
                  <a:srgbClr val="548C2F"/>
                </a:solidFill>
                <a:latin typeface="Arial"/>
                <a:ea typeface="Arial"/>
                <a:cs typeface="Arial"/>
                <a:sym typeface="Arial"/>
              </a:rPr>
              <a:t>pour les deux parties, avec néanmoins une </a:t>
            </a:r>
            <a:r>
              <a:rPr b="1" lang="fr-FR" sz="1300">
                <a:solidFill>
                  <a:srgbClr val="548C2F"/>
                </a:solidFill>
                <a:latin typeface="Arial"/>
                <a:ea typeface="Arial"/>
                <a:cs typeface="Arial"/>
                <a:sym typeface="Arial"/>
              </a:rPr>
              <a:t>volonté d’agir </a:t>
            </a:r>
            <a:r>
              <a:rPr lang="fr-FR" sz="1300">
                <a:solidFill>
                  <a:srgbClr val="548C2F"/>
                </a:solidFill>
                <a:latin typeface="Arial"/>
                <a:ea typeface="Arial"/>
                <a:cs typeface="Arial"/>
                <a:sym typeface="Arial"/>
              </a:rPr>
              <a:t>: </a:t>
            </a:r>
            <a:endParaRPr/>
          </a:p>
          <a:p>
            <a:pPr indent="-285750" lvl="1" marL="7429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Portée pas essence au sein des DAT </a:t>
            </a:r>
            <a:endParaRPr/>
          </a:p>
          <a:p>
            <a:pPr indent="-285750" lvl="1" marL="742950" marR="0" rtl="0" algn="l">
              <a:spcBef>
                <a:spcPts val="0"/>
              </a:spcBef>
              <a:spcAft>
                <a:spcPts val="0"/>
              </a:spcAft>
              <a:buClr>
                <a:srgbClr val="1C1847"/>
              </a:buClr>
              <a:buSzPts val="840"/>
              <a:buFont typeface="Arial"/>
              <a:buChar char="-"/>
            </a:pPr>
            <a:r>
              <a:rPr b="0" i="0" lang="fr-FR" sz="1200" u="none" cap="none" strike="noStrike">
                <a:solidFill>
                  <a:srgbClr val="1C1847"/>
                </a:solidFill>
                <a:latin typeface="Arial"/>
                <a:ea typeface="Arial"/>
                <a:cs typeface="Arial"/>
                <a:sym typeface="Arial"/>
              </a:rPr>
              <a:t>Pour certains opérateurs économiques qui reconnaissent le besoin d’investir la question du local.</a:t>
            </a:r>
            <a:endParaRPr/>
          </a:p>
        </p:txBody>
      </p:sp>
      <p:sp>
        <p:nvSpPr>
          <p:cNvPr id="265" name="Google Shape;265;p8"/>
          <p:cNvSpPr txBox="1"/>
          <p:nvPr/>
        </p:nvSpPr>
        <p:spPr>
          <a:xfrm>
            <a:off x="931335" y="149138"/>
            <a:ext cx="7141633" cy="35394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fr-FR" sz="1700">
                <a:solidFill>
                  <a:srgbClr val="1C1847"/>
                </a:solidFill>
                <a:latin typeface="Arial"/>
                <a:ea typeface="Arial"/>
                <a:cs typeface="Arial"/>
                <a:sym typeface="Arial"/>
              </a:rPr>
              <a:t>Ce qu’il faut retenir !</a:t>
            </a:r>
            <a:endParaRPr/>
          </a:p>
        </p:txBody>
      </p:sp>
      <p:cxnSp>
        <p:nvCxnSpPr>
          <p:cNvPr id="266" name="Google Shape;266;p8"/>
          <p:cNvCxnSpPr/>
          <p:nvPr/>
        </p:nvCxnSpPr>
        <p:spPr>
          <a:xfrm>
            <a:off x="3066585" y="502094"/>
            <a:ext cx="2899317" cy="0"/>
          </a:xfrm>
          <a:prstGeom prst="straightConnector1">
            <a:avLst/>
          </a:prstGeom>
          <a:noFill/>
          <a:ln cap="flat" cmpd="sng" w="12700">
            <a:solidFill>
              <a:srgbClr val="1C1847"/>
            </a:solidFill>
            <a:prstDash val="solid"/>
            <a:miter lim="800000"/>
            <a:headEnd len="sm" w="sm" type="none"/>
            <a:tailEnd len="sm" w="sm" type="none"/>
          </a:ln>
        </p:spPr>
      </p:cxnSp>
      <p:sp>
        <p:nvSpPr>
          <p:cNvPr id="267" name="Google Shape;267;p8"/>
          <p:cNvSpPr txBox="1"/>
          <p:nvPr>
            <p:ph idx="12" type="sldNum"/>
          </p:nvPr>
        </p:nvSpPr>
        <p:spPr>
          <a:xfrm>
            <a:off x="6074698" y="4622825"/>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
        <p:nvSpPr>
          <p:cNvPr descr="Ligne fléchée : incurvée sens des aiguilles d’une montre contour" id="268" name="Google Shape;268;p8"/>
          <p:cNvSpPr/>
          <p:nvPr/>
        </p:nvSpPr>
        <p:spPr>
          <a:xfrm flipH="1" rot="3043378">
            <a:off x="6375851" y="2211083"/>
            <a:ext cx="369331" cy="1366380"/>
          </a:xfrm>
          <a:custGeom>
            <a:rect b="b" l="l" r="r" t="t"/>
            <a:pathLst>
              <a:path extrusionOk="0" h="1142215" w="500103">
                <a:moveTo>
                  <a:pt x="491544" y="1142215"/>
                </a:moveTo>
                <a:cubicBezTo>
                  <a:pt x="496266" y="1142224"/>
                  <a:pt x="500099" y="1135529"/>
                  <a:pt x="500103" y="1127263"/>
                </a:cubicBezTo>
                <a:cubicBezTo>
                  <a:pt x="500107" y="1121189"/>
                  <a:pt x="498012" y="1115713"/>
                  <a:pt x="494801" y="1113405"/>
                </a:cubicBezTo>
                <a:cubicBezTo>
                  <a:pt x="414644" y="1055170"/>
                  <a:pt x="341739" y="970149"/>
                  <a:pt x="280167" y="863096"/>
                </a:cubicBezTo>
                <a:cubicBezTo>
                  <a:pt x="191987" y="711743"/>
                  <a:pt x="95479" y="448787"/>
                  <a:pt x="133822" y="53875"/>
                </a:cubicBezTo>
                <a:cubicBezTo>
                  <a:pt x="133847" y="53805"/>
                  <a:pt x="133900" y="53784"/>
                  <a:pt x="133940" y="53827"/>
                </a:cubicBezTo>
                <a:cubicBezTo>
                  <a:pt x="133951" y="53839"/>
                  <a:pt x="133961" y="53856"/>
                  <a:pt x="133967" y="53875"/>
                </a:cubicBezTo>
                <a:lnTo>
                  <a:pt x="224333" y="201238"/>
                </a:lnTo>
                <a:cubicBezTo>
                  <a:pt x="227730" y="206980"/>
                  <a:pt x="232458" y="205276"/>
                  <a:pt x="234752" y="204826"/>
                </a:cubicBezTo>
                <a:cubicBezTo>
                  <a:pt x="237046" y="204376"/>
                  <a:pt x="241297" y="204339"/>
                  <a:pt x="238096" y="198539"/>
                </a:cubicBezTo>
                <a:lnTo>
                  <a:pt x="129889" y="4382"/>
                </a:lnTo>
                <a:cubicBezTo>
                  <a:pt x="126549" y="-1461"/>
                  <a:pt x="121136" y="-1461"/>
                  <a:pt x="117797" y="4382"/>
                </a:cubicBezTo>
                <a:lnTo>
                  <a:pt x="1235" y="205133"/>
                </a:lnTo>
                <a:cubicBezTo>
                  <a:pt x="-2047" y="211079"/>
                  <a:pt x="1938" y="225627"/>
                  <a:pt x="4788" y="227616"/>
                </a:cubicBezTo>
                <a:cubicBezTo>
                  <a:pt x="7638" y="229605"/>
                  <a:pt x="15024" y="222666"/>
                  <a:pt x="18338" y="217065"/>
                </a:cubicBezTo>
                <a:cubicBezTo>
                  <a:pt x="56753" y="149832"/>
                  <a:pt x="78450" y="115570"/>
                  <a:pt x="116865" y="48337"/>
                </a:cubicBezTo>
                <a:cubicBezTo>
                  <a:pt x="116898" y="48278"/>
                  <a:pt x="116951" y="48276"/>
                  <a:pt x="116986" y="48333"/>
                </a:cubicBezTo>
                <a:cubicBezTo>
                  <a:pt x="117007" y="48369"/>
                  <a:pt x="117016" y="48421"/>
                  <a:pt x="117011" y="48472"/>
                </a:cubicBezTo>
                <a:cubicBezTo>
                  <a:pt x="77299" y="456300"/>
                  <a:pt x="177057" y="728041"/>
                  <a:pt x="268161" y="884497"/>
                </a:cubicBezTo>
                <a:cubicBezTo>
                  <a:pt x="331312" y="994246"/>
                  <a:pt x="406081" y="1081398"/>
                  <a:pt x="488286" y="1141077"/>
                </a:cubicBezTo>
                <a:cubicBezTo>
                  <a:pt x="489319" y="1141823"/>
                  <a:pt x="490426" y="1142209"/>
                  <a:pt x="491544" y="1142215"/>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9" name="Google Shape;269;p8"/>
          <p:cNvSpPr/>
          <p:nvPr/>
        </p:nvSpPr>
        <p:spPr>
          <a:xfrm>
            <a:off x="6646746" y="1790488"/>
            <a:ext cx="2158325" cy="479610"/>
          </a:xfrm>
          <a:custGeom>
            <a:rect b="b" l="l" r="r" t="t"/>
            <a:pathLst>
              <a:path extrusionOk="0" fill="none" h="479610" w="2158325">
                <a:moveTo>
                  <a:pt x="0" y="0"/>
                </a:moveTo>
                <a:cubicBezTo>
                  <a:pt x="219900" y="-11513"/>
                  <a:pt x="366397" y="25853"/>
                  <a:pt x="517998" y="0"/>
                </a:cubicBezTo>
                <a:cubicBezTo>
                  <a:pt x="669599" y="-25853"/>
                  <a:pt x="800169" y="21279"/>
                  <a:pt x="1057579" y="0"/>
                </a:cubicBezTo>
                <a:cubicBezTo>
                  <a:pt x="1314989" y="-21279"/>
                  <a:pt x="1434967" y="-13129"/>
                  <a:pt x="1597161" y="0"/>
                </a:cubicBezTo>
                <a:cubicBezTo>
                  <a:pt x="1759355" y="13129"/>
                  <a:pt x="2037939" y="13769"/>
                  <a:pt x="2158325" y="0"/>
                </a:cubicBezTo>
                <a:cubicBezTo>
                  <a:pt x="2171552" y="210845"/>
                  <a:pt x="2161343" y="316245"/>
                  <a:pt x="2158325" y="479610"/>
                </a:cubicBezTo>
                <a:cubicBezTo>
                  <a:pt x="2050181" y="471298"/>
                  <a:pt x="1870360" y="472407"/>
                  <a:pt x="1618744" y="479610"/>
                </a:cubicBezTo>
                <a:cubicBezTo>
                  <a:pt x="1367128" y="486813"/>
                  <a:pt x="1254674" y="490712"/>
                  <a:pt x="1122329" y="479610"/>
                </a:cubicBezTo>
                <a:cubicBezTo>
                  <a:pt x="989985" y="468508"/>
                  <a:pt x="747165" y="472009"/>
                  <a:pt x="625914" y="479610"/>
                </a:cubicBezTo>
                <a:cubicBezTo>
                  <a:pt x="504663" y="487211"/>
                  <a:pt x="194072" y="463472"/>
                  <a:pt x="0" y="479610"/>
                </a:cubicBezTo>
                <a:cubicBezTo>
                  <a:pt x="8004" y="351795"/>
                  <a:pt x="1856" y="168476"/>
                  <a:pt x="0" y="0"/>
                </a:cubicBezTo>
                <a:close/>
              </a:path>
              <a:path extrusionOk="0" h="479610" w="2158325">
                <a:moveTo>
                  <a:pt x="0" y="0"/>
                </a:moveTo>
                <a:cubicBezTo>
                  <a:pt x="142433" y="10797"/>
                  <a:pt x="265245" y="-13296"/>
                  <a:pt x="517998" y="0"/>
                </a:cubicBezTo>
                <a:cubicBezTo>
                  <a:pt x="770751" y="13296"/>
                  <a:pt x="760716" y="-19379"/>
                  <a:pt x="992829" y="0"/>
                </a:cubicBezTo>
                <a:cubicBezTo>
                  <a:pt x="1224942" y="19379"/>
                  <a:pt x="1403226" y="16260"/>
                  <a:pt x="1575577" y="0"/>
                </a:cubicBezTo>
                <a:cubicBezTo>
                  <a:pt x="1747928" y="-16260"/>
                  <a:pt x="1883767" y="-3613"/>
                  <a:pt x="2158325" y="0"/>
                </a:cubicBezTo>
                <a:cubicBezTo>
                  <a:pt x="2146290" y="184810"/>
                  <a:pt x="2138009" y="320308"/>
                  <a:pt x="2158325" y="479610"/>
                </a:cubicBezTo>
                <a:cubicBezTo>
                  <a:pt x="2034624" y="485051"/>
                  <a:pt x="1855259" y="499926"/>
                  <a:pt x="1661910" y="479610"/>
                </a:cubicBezTo>
                <a:cubicBezTo>
                  <a:pt x="1468561" y="459294"/>
                  <a:pt x="1366772" y="466819"/>
                  <a:pt x="1165496" y="479610"/>
                </a:cubicBezTo>
                <a:cubicBezTo>
                  <a:pt x="964220" y="492401"/>
                  <a:pt x="808718" y="475226"/>
                  <a:pt x="582748" y="479610"/>
                </a:cubicBezTo>
                <a:cubicBezTo>
                  <a:pt x="356778" y="483994"/>
                  <a:pt x="286603" y="498596"/>
                  <a:pt x="0" y="479610"/>
                </a:cubicBezTo>
                <a:cubicBezTo>
                  <a:pt x="-3921" y="272635"/>
                  <a:pt x="19302" y="230938"/>
                  <a:pt x="0" y="0"/>
                </a:cubicBezTo>
                <a:close/>
              </a:path>
            </a:pathLst>
          </a:custGeom>
          <a:solidFill>
            <a:srgbClr val="FFF3E5">
              <a:alpha val="40784"/>
            </a:srgbClr>
          </a:solidFill>
          <a:ln cap="flat" cmpd="sng" w="12700">
            <a:solidFill>
              <a:srgbClr val="F1662D">
                <a:alpha val="24705"/>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fr-FR" sz="1000">
                <a:solidFill>
                  <a:srgbClr val="F1662D"/>
                </a:solidFill>
                <a:latin typeface="Arial"/>
                <a:ea typeface="Arial"/>
                <a:cs typeface="Arial"/>
                <a:sym typeface="Arial"/>
              </a:rPr>
              <a:t>Question de l’agriculteur « multi casquette »</a:t>
            </a:r>
            <a:endParaRPr sz="1000">
              <a:solidFill>
                <a:srgbClr val="F1662D"/>
              </a:solidFill>
              <a:latin typeface="Arial"/>
              <a:ea typeface="Arial"/>
              <a:cs typeface="Arial"/>
              <a:sym typeface="Arial"/>
            </a:endParaRPr>
          </a:p>
        </p:txBody>
      </p:sp>
      <p:sp>
        <p:nvSpPr>
          <p:cNvPr id="270" name="Google Shape;270;p8"/>
          <p:cNvSpPr txBox="1"/>
          <p:nvPr/>
        </p:nvSpPr>
        <p:spPr>
          <a:xfrm>
            <a:off x="1029520" y="2679896"/>
            <a:ext cx="5296990" cy="1769715"/>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68A042"/>
              </a:buClr>
              <a:buSzPts val="840"/>
              <a:buFont typeface="Arial"/>
              <a:buChar char="▲"/>
            </a:pPr>
            <a:r>
              <a:rPr lang="fr-FR" sz="1200">
                <a:solidFill>
                  <a:srgbClr val="1C1847"/>
                </a:solidFill>
                <a:latin typeface="Arial"/>
                <a:ea typeface="Arial"/>
                <a:cs typeface="Arial"/>
                <a:sym typeface="Arial"/>
              </a:rPr>
              <a:t>Une conscience de </a:t>
            </a:r>
            <a:r>
              <a:rPr b="1" lang="fr-FR" sz="1200">
                <a:solidFill>
                  <a:srgbClr val="1C1847"/>
                </a:solidFill>
                <a:latin typeface="Arial"/>
                <a:ea typeface="Arial"/>
                <a:cs typeface="Arial"/>
                <a:sym typeface="Arial"/>
              </a:rPr>
              <a:t>l’interdépendance des maillons </a:t>
            </a:r>
            <a:r>
              <a:rPr lang="fr-FR" sz="1200">
                <a:solidFill>
                  <a:srgbClr val="1C1847"/>
                </a:solidFill>
                <a:latin typeface="Arial"/>
                <a:ea typeface="Arial"/>
                <a:cs typeface="Arial"/>
                <a:sym typeface="Arial"/>
              </a:rPr>
              <a:t>qui composent les filières</a:t>
            </a:r>
            <a:endParaRPr/>
          </a:p>
          <a:p>
            <a:pPr indent="0" lvl="1" marL="457200" marR="0" rtl="0" algn="l">
              <a:spcBef>
                <a:spcPts val="0"/>
              </a:spcBef>
              <a:spcAft>
                <a:spcPts val="0"/>
              </a:spcAft>
              <a:buNone/>
            </a:pPr>
            <a:r>
              <a:rPr b="0" i="0" lang="fr-FR" sz="1200" u="none" cap="none" strike="noStrike">
                <a:solidFill>
                  <a:srgbClr val="1C1847"/>
                </a:solidFill>
                <a:latin typeface="Arial"/>
                <a:ea typeface="Arial"/>
                <a:cs typeface="Arial"/>
                <a:sym typeface="Arial"/>
              </a:rPr>
              <a:t>Nécessité du maintien de l’agriculture et des savoir-faire.</a:t>
            </a:r>
            <a:endParaRPr/>
          </a:p>
          <a:p>
            <a:pPr indent="0" lvl="1" marL="457200" marR="0" rtl="0" algn="l">
              <a:spcBef>
                <a:spcPts val="0"/>
              </a:spcBef>
              <a:spcAft>
                <a:spcPts val="0"/>
              </a:spcAft>
              <a:buNone/>
            </a:pPr>
            <a:r>
              <a:rPr b="0" i="0" lang="fr-FR" sz="1200" u="none" cap="none" strike="noStrike">
                <a:solidFill>
                  <a:srgbClr val="1C1847"/>
                </a:solidFill>
                <a:latin typeface="Arial"/>
                <a:ea typeface="Arial"/>
                <a:cs typeface="Arial"/>
                <a:sym typeface="Arial"/>
              </a:rPr>
              <a:t> </a:t>
            </a:r>
            <a:endParaRPr/>
          </a:p>
          <a:p>
            <a:pPr indent="-285750" lvl="0" marL="285750" marR="0" rtl="0" algn="l">
              <a:spcBef>
                <a:spcPts val="0"/>
              </a:spcBef>
              <a:spcAft>
                <a:spcPts val="0"/>
              </a:spcAft>
              <a:buClr>
                <a:srgbClr val="68A042"/>
              </a:buClr>
              <a:buSzPts val="840"/>
              <a:buFont typeface="Arial"/>
              <a:buChar char="▲"/>
            </a:pPr>
            <a:r>
              <a:rPr lang="fr-FR" sz="1200">
                <a:solidFill>
                  <a:srgbClr val="1C1847"/>
                </a:solidFill>
                <a:latin typeface="Arial"/>
                <a:ea typeface="Arial"/>
                <a:cs typeface="Arial"/>
                <a:sym typeface="Arial"/>
              </a:rPr>
              <a:t>Des </a:t>
            </a:r>
            <a:r>
              <a:rPr b="1" lang="fr-FR" sz="1200">
                <a:solidFill>
                  <a:srgbClr val="1C1847"/>
                </a:solidFill>
                <a:latin typeface="Arial"/>
                <a:ea typeface="Arial"/>
                <a:cs typeface="Arial"/>
                <a:sym typeface="Arial"/>
              </a:rPr>
              <a:t>intérêts et avantages </a:t>
            </a:r>
            <a:r>
              <a:rPr lang="fr-FR" sz="1200">
                <a:solidFill>
                  <a:srgbClr val="1C1847"/>
                </a:solidFill>
                <a:latin typeface="Arial"/>
                <a:ea typeface="Arial"/>
                <a:cs typeface="Arial"/>
                <a:sym typeface="Arial"/>
              </a:rPr>
              <a:t>à travailler sur le local</a:t>
            </a:r>
            <a:endParaRPr/>
          </a:p>
          <a:p>
            <a:pPr indent="-171450" lvl="1" marL="628650" marR="0" rtl="0" algn="l">
              <a:spcBef>
                <a:spcPts val="0"/>
              </a:spcBef>
              <a:spcAft>
                <a:spcPts val="0"/>
              </a:spcAft>
              <a:buClr>
                <a:srgbClr val="1C1847"/>
              </a:buClr>
              <a:buSzPts val="1150"/>
              <a:buFont typeface="Arial"/>
              <a:buChar char="-"/>
            </a:pPr>
            <a:r>
              <a:rPr b="0" i="0" lang="fr-FR" sz="1150" u="none" cap="none" strike="noStrike">
                <a:solidFill>
                  <a:srgbClr val="1C1847"/>
                </a:solidFill>
                <a:latin typeface="Arial"/>
                <a:ea typeface="Arial"/>
                <a:cs typeface="Arial"/>
                <a:sym typeface="Arial"/>
              </a:rPr>
              <a:t>Demande croissante des consommateurs</a:t>
            </a:r>
            <a:endParaRPr/>
          </a:p>
          <a:p>
            <a:pPr indent="-171450" lvl="1" marL="628650" marR="0" rtl="0" algn="l">
              <a:spcBef>
                <a:spcPts val="0"/>
              </a:spcBef>
              <a:spcAft>
                <a:spcPts val="0"/>
              </a:spcAft>
              <a:buClr>
                <a:srgbClr val="1C1847"/>
              </a:buClr>
              <a:buSzPts val="1150"/>
              <a:buFont typeface="Arial"/>
              <a:buChar char="-"/>
            </a:pPr>
            <a:r>
              <a:rPr b="0" i="0" lang="fr-FR" sz="1150" u="none" cap="none" strike="noStrike">
                <a:solidFill>
                  <a:srgbClr val="1C1847"/>
                </a:solidFill>
                <a:latin typeface="Arial"/>
                <a:ea typeface="Arial"/>
                <a:cs typeface="Arial"/>
                <a:sym typeface="Arial"/>
              </a:rPr>
              <a:t>Sécurité/garantie</a:t>
            </a:r>
            <a:endParaRPr/>
          </a:p>
          <a:p>
            <a:pPr indent="-171450" lvl="1" marL="628650" marR="0" rtl="0" algn="l">
              <a:spcBef>
                <a:spcPts val="0"/>
              </a:spcBef>
              <a:spcAft>
                <a:spcPts val="0"/>
              </a:spcAft>
              <a:buClr>
                <a:srgbClr val="1C1847"/>
              </a:buClr>
              <a:buSzPts val="1150"/>
              <a:buFont typeface="Arial"/>
              <a:buChar char="-"/>
            </a:pPr>
            <a:r>
              <a:rPr b="0" i="0" lang="fr-FR" sz="1150" u="none" cap="none" strike="noStrike">
                <a:solidFill>
                  <a:srgbClr val="1C1847"/>
                </a:solidFill>
                <a:latin typeface="Arial"/>
                <a:ea typeface="Arial"/>
                <a:cs typeface="Arial"/>
                <a:sym typeface="Arial"/>
              </a:rPr>
              <a:t>Ancrage parfois fort dans le territoire</a:t>
            </a:r>
            <a:endParaRPr/>
          </a:p>
          <a:p>
            <a:pPr indent="-171450" lvl="1" marL="628650" marR="0" rtl="0" algn="l">
              <a:spcBef>
                <a:spcPts val="0"/>
              </a:spcBef>
              <a:spcAft>
                <a:spcPts val="0"/>
              </a:spcAft>
              <a:buClr>
                <a:srgbClr val="1C1847"/>
              </a:buClr>
              <a:buSzPts val="1150"/>
              <a:buFont typeface="Arial"/>
              <a:buChar char="-"/>
            </a:pPr>
            <a:r>
              <a:rPr b="0" i="0" lang="fr-FR" sz="1150" u="none" cap="none" strike="noStrike">
                <a:solidFill>
                  <a:srgbClr val="1C1847"/>
                </a:solidFill>
                <a:latin typeface="Arial"/>
                <a:ea typeface="Arial"/>
                <a:cs typeface="Arial"/>
                <a:sym typeface="Arial"/>
              </a:rPr>
              <a:t>Fierté </a:t>
            </a:r>
            <a:endParaRPr/>
          </a:p>
        </p:txBody>
      </p:sp>
      <p:sp>
        <p:nvSpPr>
          <p:cNvPr descr="Ligne fléchée : incurvée sens des aiguilles d’une montre contour" id="271" name="Google Shape;271;p8"/>
          <p:cNvSpPr/>
          <p:nvPr/>
        </p:nvSpPr>
        <p:spPr>
          <a:xfrm rot="-9166691">
            <a:off x="2891162" y="2106647"/>
            <a:ext cx="350847" cy="424340"/>
          </a:xfrm>
          <a:custGeom>
            <a:rect b="b" l="l" r="r" t="t"/>
            <a:pathLst>
              <a:path extrusionOk="0" h="1142215" w="500103">
                <a:moveTo>
                  <a:pt x="491544" y="1142215"/>
                </a:moveTo>
                <a:cubicBezTo>
                  <a:pt x="496266" y="1142224"/>
                  <a:pt x="500099" y="1135529"/>
                  <a:pt x="500103" y="1127263"/>
                </a:cubicBezTo>
                <a:cubicBezTo>
                  <a:pt x="500107" y="1121189"/>
                  <a:pt x="498012" y="1115713"/>
                  <a:pt x="494801" y="1113405"/>
                </a:cubicBezTo>
                <a:cubicBezTo>
                  <a:pt x="414644" y="1055170"/>
                  <a:pt x="341739" y="970149"/>
                  <a:pt x="280167" y="863096"/>
                </a:cubicBezTo>
                <a:cubicBezTo>
                  <a:pt x="191987" y="711743"/>
                  <a:pt x="95479" y="448787"/>
                  <a:pt x="133822" y="53875"/>
                </a:cubicBezTo>
                <a:cubicBezTo>
                  <a:pt x="133847" y="53805"/>
                  <a:pt x="133900" y="53784"/>
                  <a:pt x="133940" y="53827"/>
                </a:cubicBezTo>
                <a:cubicBezTo>
                  <a:pt x="133951" y="53839"/>
                  <a:pt x="133961" y="53856"/>
                  <a:pt x="133967" y="53875"/>
                </a:cubicBezTo>
                <a:lnTo>
                  <a:pt x="224333" y="201238"/>
                </a:lnTo>
                <a:cubicBezTo>
                  <a:pt x="227730" y="206980"/>
                  <a:pt x="232458" y="205276"/>
                  <a:pt x="234752" y="204826"/>
                </a:cubicBezTo>
                <a:cubicBezTo>
                  <a:pt x="237046" y="204376"/>
                  <a:pt x="241297" y="204339"/>
                  <a:pt x="238096" y="198539"/>
                </a:cubicBezTo>
                <a:lnTo>
                  <a:pt x="129889" y="4382"/>
                </a:lnTo>
                <a:cubicBezTo>
                  <a:pt x="126549" y="-1461"/>
                  <a:pt x="121136" y="-1461"/>
                  <a:pt x="117797" y="4382"/>
                </a:cubicBezTo>
                <a:lnTo>
                  <a:pt x="1235" y="205133"/>
                </a:lnTo>
                <a:cubicBezTo>
                  <a:pt x="-2047" y="211079"/>
                  <a:pt x="1938" y="225627"/>
                  <a:pt x="4788" y="227616"/>
                </a:cubicBezTo>
                <a:cubicBezTo>
                  <a:pt x="7638" y="229605"/>
                  <a:pt x="15024" y="222666"/>
                  <a:pt x="18338" y="217065"/>
                </a:cubicBezTo>
                <a:cubicBezTo>
                  <a:pt x="56753" y="149832"/>
                  <a:pt x="78450" y="115570"/>
                  <a:pt x="116865" y="48337"/>
                </a:cubicBezTo>
                <a:cubicBezTo>
                  <a:pt x="116898" y="48278"/>
                  <a:pt x="116951" y="48276"/>
                  <a:pt x="116986" y="48333"/>
                </a:cubicBezTo>
                <a:cubicBezTo>
                  <a:pt x="117007" y="48369"/>
                  <a:pt x="117016" y="48421"/>
                  <a:pt x="117011" y="48472"/>
                </a:cubicBezTo>
                <a:cubicBezTo>
                  <a:pt x="77299" y="456300"/>
                  <a:pt x="177057" y="728041"/>
                  <a:pt x="268161" y="884497"/>
                </a:cubicBezTo>
                <a:cubicBezTo>
                  <a:pt x="331312" y="994246"/>
                  <a:pt x="406081" y="1081398"/>
                  <a:pt x="488286" y="1141077"/>
                </a:cubicBezTo>
                <a:cubicBezTo>
                  <a:pt x="489319" y="1141823"/>
                  <a:pt x="490426" y="1142209"/>
                  <a:pt x="491544" y="1142215"/>
                </a:cubicBezTo>
                <a:close/>
              </a:path>
            </a:pathLst>
          </a:custGeom>
          <a:solidFill>
            <a:srgbClr val="1C184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xEl>
                                              <p:pRg end="7" st="7"/>
                                            </p:txEl>
                                          </p:spTgt>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9"/>
          <p:cNvSpPr/>
          <p:nvPr/>
        </p:nvSpPr>
        <p:spPr>
          <a:xfrm flipH="1" rot="10800000">
            <a:off x="-1" y="-2"/>
            <a:ext cx="2235201" cy="1200327"/>
          </a:xfrm>
          <a:prstGeom prst="rtTriangle">
            <a:avLst/>
          </a:prstGeom>
          <a:solidFill>
            <a:srgbClr val="FFF3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7" name="Google Shape;277;p9"/>
          <p:cNvSpPr txBox="1"/>
          <p:nvPr/>
        </p:nvSpPr>
        <p:spPr>
          <a:xfrm>
            <a:off x="990602" y="2520156"/>
            <a:ext cx="388845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2400">
                <a:solidFill>
                  <a:srgbClr val="272753"/>
                </a:solidFill>
                <a:latin typeface="Arial"/>
                <a:ea typeface="Arial"/>
                <a:cs typeface="Arial"/>
                <a:sym typeface="Arial"/>
              </a:rPr>
              <a:t>Les facteurs clés de la coopération entre opérateurs économiques et collectivités</a:t>
            </a:r>
            <a:endParaRPr sz="2400">
              <a:solidFill>
                <a:srgbClr val="272753"/>
              </a:solidFill>
              <a:latin typeface="Arial"/>
              <a:ea typeface="Arial"/>
              <a:cs typeface="Arial"/>
              <a:sym typeface="Arial"/>
            </a:endParaRPr>
          </a:p>
        </p:txBody>
      </p:sp>
      <p:sp>
        <p:nvSpPr>
          <p:cNvPr id="278" name="Google Shape;278;p9"/>
          <p:cNvSpPr/>
          <p:nvPr/>
        </p:nvSpPr>
        <p:spPr>
          <a:xfrm flipH="1">
            <a:off x="7577665" y="4224868"/>
            <a:ext cx="1421871" cy="831370"/>
          </a:xfrm>
          <a:prstGeom prst="rtTriangle">
            <a:avLst/>
          </a:prstGeom>
          <a:solidFill>
            <a:srgbClr val="1C184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9" name="Google Shape;279;p9"/>
          <p:cNvSpPr/>
          <p:nvPr/>
        </p:nvSpPr>
        <p:spPr>
          <a:xfrm>
            <a:off x="348040" y="231008"/>
            <a:ext cx="454589" cy="391887"/>
          </a:xfrm>
          <a:prstGeom prst="hexagon">
            <a:avLst>
              <a:gd fmla="val 25000" name="adj"/>
              <a:gd fmla="val 115470" name="vf"/>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80" name="Google Shape;280;p9"/>
          <p:cNvSpPr/>
          <p:nvPr/>
        </p:nvSpPr>
        <p:spPr>
          <a:xfrm>
            <a:off x="266300" y="-16933"/>
            <a:ext cx="618067" cy="1498600"/>
          </a:xfrm>
          <a:custGeom>
            <a:rect b="b" l="l" r="r" t="t"/>
            <a:pathLst>
              <a:path extrusionOk="0" h="1498600" w="618067">
                <a:moveTo>
                  <a:pt x="0" y="8466"/>
                </a:moveTo>
                <a:lnTo>
                  <a:pt x="0" y="1337733"/>
                </a:lnTo>
                <a:lnTo>
                  <a:pt x="296334" y="1498600"/>
                </a:lnTo>
                <a:lnTo>
                  <a:pt x="618067" y="1320800"/>
                </a:lnTo>
                <a:lnTo>
                  <a:pt x="618067" y="0"/>
                </a:lnTo>
                <a:lnTo>
                  <a:pt x="0" y="8466"/>
                </a:lnTo>
                <a:close/>
              </a:path>
            </a:pathLst>
          </a:custGeom>
          <a:solidFill>
            <a:srgbClr val="F1662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81" name="Google Shape;281;p9"/>
          <p:cNvSpPr/>
          <p:nvPr/>
        </p:nvSpPr>
        <p:spPr>
          <a:xfrm rot="-1814298">
            <a:off x="8081390" y="4373726"/>
            <a:ext cx="521140" cy="449259"/>
          </a:xfrm>
          <a:prstGeom prst="triangle">
            <a:avLst>
              <a:gd fmla="val 50000" name="adj"/>
            </a:avLst>
          </a:prstGeom>
          <a:noFill/>
          <a:ln cap="flat" cmpd="sng" w="19050">
            <a:solidFill>
              <a:srgbClr val="F1662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282" name="Google Shape;282;p9"/>
          <p:cNvGrpSpPr/>
          <p:nvPr/>
        </p:nvGrpSpPr>
        <p:grpSpPr>
          <a:xfrm>
            <a:off x="5048254" y="622895"/>
            <a:ext cx="2619746" cy="3159061"/>
            <a:chOff x="1565350" y="1224400"/>
            <a:chExt cx="2949500" cy="3556700"/>
          </a:xfrm>
        </p:grpSpPr>
        <p:sp>
          <p:nvSpPr>
            <p:cNvPr id="283" name="Google Shape;283;p9"/>
            <p:cNvSpPr/>
            <p:nvPr/>
          </p:nvSpPr>
          <p:spPr>
            <a:xfrm>
              <a:off x="2585725" y="1608375"/>
              <a:ext cx="1550200" cy="494125"/>
            </a:xfrm>
            <a:custGeom>
              <a:rect b="b" l="l" r="r" t="t"/>
              <a:pathLst>
                <a:path extrusionOk="0" h="19765" w="62008">
                  <a:moveTo>
                    <a:pt x="36545" y="0"/>
                  </a:moveTo>
                  <a:cubicBezTo>
                    <a:pt x="35991" y="0"/>
                    <a:pt x="35430" y="12"/>
                    <a:pt x="34862" y="36"/>
                  </a:cubicBezTo>
                  <a:cubicBezTo>
                    <a:pt x="24301" y="488"/>
                    <a:pt x="18467" y="5489"/>
                    <a:pt x="15443" y="9608"/>
                  </a:cubicBezTo>
                  <a:cubicBezTo>
                    <a:pt x="13502" y="12240"/>
                    <a:pt x="12121" y="15228"/>
                    <a:pt x="11371" y="18407"/>
                  </a:cubicBezTo>
                  <a:lnTo>
                    <a:pt x="334" y="18407"/>
                  </a:lnTo>
                  <a:cubicBezTo>
                    <a:pt x="334" y="17562"/>
                    <a:pt x="393" y="13597"/>
                    <a:pt x="834" y="11513"/>
                  </a:cubicBezTo>
                  <a:lnTo>
                    <a:pt x="512" y="11442"/>
                  </a:lnTo>
                  <a:cubicBezTo>
                    <a:pt x="0" y="13811"/>
                    <a:pt x="0" y="18514"/>
                    <a:pt x="0" y="18574"/>
                  </a:cubicBezTo>
                  <a:lnTo>
                    <a:pt x="0" y="18729"/>
                  </a:lnTo>
                  <a:lnTo>
                    <a:pt x="11621" y="18729"/>
                  </a:lnTo>
                  <a:lnTo>
                    <a:pt x="11645" y="18598"/>
                  </a:lnTo>
                  <a:cubicBezTo>
                    <a:pt x="12371" y="15407"/>
                    <a:pt x="13752" y="12406"/>
                    <a:pt x="15705" y="9787"/>
                  </a:cubicBezTo>
                  <a:cubicBezTo>
                    <a:pt x="18693" y="5727"/>
                    <a:pt x="24456" y="798"/>
                    <a:pt x="34874" y="357"/>
                  </a:cubicBezTo>
                  <a:cubicBezTo>
                    <a:pt x="35450" y="333"/>
                    <a:pt x="36015" y="321"/>
                    <a:pt x="36568" y="321"/>
                  </a:cubicBezTo>
                  <a:cubicBezTo>
                    <a:pt x="56117" y="321"/>
                    <a:pt x="60737" y="15121"/>
                    <a:pt x="61698" y="19764"/>
                  </a:cubicBezTo>
                  <a:lnTo>
                    <a:pt x="62008" y="19705"/>
                  </a:lnTo>
                  <a:cubicBezTo>
                    <a:pt x="61436" y="16895"/>
                    <a:pt x="59793" y="11513"/>
                    <a:pt x="55305" y="7013"/>
                  </a:cubicBezTo>
                  <a:cubicBezTo>
                    <a:pt x="50668" y="2354"/>
                    <a:pt x="44360" y="0"/>
                    <a:pt x="36545" y="0"/>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84" name="Google Shape;284;p9"/>
            <p:cNvSpPr/>
            <p:nvPr/>
          </p:nvSpPr>
          <p:spPr>
            <a:xfrm>
              <a:off x="2471425" y="1685450"/>
              <a:ext cx="1804400" cy="2279175"/>
            </a:xfrm>
            <a:custGeom>
              <a:rect b="b" l="l" r="r" t="t"/>
              <a:pathLst>
                <a:path extrusionOk="0" h="91167" w="72176">
                  <a:moveTo>
                    <a:pt x="40398" y="1"/>
                  </a:moveTo>
                  <a:cubicBezTo>
                    <a:pt x="30611" y="1"/>
                    <a:pt x="25158" y="5001"/>
                    <a:pt x="22324" y="9204"/>
                  </a:cubicBezTo>
                  <a:cubicBezTo>
                    <a:pt x="20455" y="12002"/>
                    <a:pt x="19145" y="15134"/>
                    <a:pt x="18467" y="18432"/>
                  </a:cubicBezTo>
                  <a:lnTo>
                    <a:pt x="2715" y="18455"/>
                  </a:lnTo>
                  <a:lnTo>
                    <a:pt x="2715" y="14443"/>
                  </a:lnTo>
                  <a:lnTo>
                    <a:pt x="24" y="14157"/>
                  </a:lnTo>
                  <a:lnTo>
                    <a:pt x="24" y="14336"/>
                  </a:lnTo>
                  <a:cubicBezTo>
                    <a:pt x="24" y="14407"/>
                    <a:pt x="0" y="20634"/>
                    <a:pt x="24" y="22480"/>
                  </a:cubicBezTo>
                  <a:lnTo>
                    <a:pt x="24" y="22634"/>
                  </a:lnTo>
                  <a:lnTo>
                    <a:pt x="21848" y="22634"/>
                  </a:lnTo>
                  <a:lnTo>
                    <a:pt x="21848" y="22468"/>
                  </a:lnTo>
                  <a:cubicBezTo>
                    <a:pt x="21979" y="19289"/>
                    <a:pt x="22777" y="16181"/>
                    <a:pt x="24206" y="13336"/>
                  </a:cubicBezTo>
                  <a:cubicBezTo>
                    <a:pt x="28111" y="5775"/>
                    <a:pt x="35338" y="4085"/>
                    <a:pt x="40720" y="3989"/>
                  </a:cubicBezTo>
                  <a:cubicBezTo>
                    <a:pt x="40850" y="3987"/>
                    <a:pt x="40979" y="3986"/>
                    <a:pt x="41108" y="3986"/>
                  </a:cubicBezTo>
                  <a:cubicBezTo>
                    <a:pt x="51827" y="3986"/>
                    <a:pt x="56251" y="11769"/>
                    <a:pt x="57686" y="15157"/>
                  </a:cubicBezTo>
                  <a:cubicBezTo>
                    <a:pt x="59996" y="20694"/>
                    <a:pt x="59436" y="27242"/>
                    <a:pt x="56138" y="32671"/>
                  </a:cubicBezTo>
                  <a:cubicBezTo>
                    <a:pt x="53782" y="36551"/>
                    <a:pt x="48354" y="42321"/>
                    <a:pt x="36890" y="42321"/>
                  </a:cubicBezTo>
                  <a:cubicBezTo>
                    <a:pt x="34739" y="42321"/>
                    <a:pt x="32374" y="42118"/>
                    <a:pt x="29778" y="41661"/>
                  </a:cubicBezTo>
                  <a:lnTo>
                    <a:pt x="29587" y="41625"/>
                  </a:lnTo>
                  <a:lnTo>
                    <a:pt x="29587" y="91167"/>
                  </a:lnTo>
                  <a:lnTo>
                    <a:pt x="46982" y="91167"/>
                  </a:lnTo>
                  <a:lnTo>
                    <a:pt x="46982" y="90845"/>
                  </a:lnTo>
                  <a:lnTo>
                    <a:pt x="29909" y="90845"/>
                  </a:lnTo>
                  <a:lnTo>
                    <a:pt x="29909" y="42006"/>
                  </a:lnTo>
                  <a:cubicBezTo>
                    <a:pt x="32219" y="42423"/>
                    <a:pt x="34552" y="42637"/>
                    <a:pt x="36898" y="42649"/>
                  </a:cubicBezTo>
                  <a:cubicBezTo>
                    <a:pt x="48506" y="42649"/>
                    <a:pt x="54019" y="36779"/>
                    <a:pt x="56400" y="32850"/>
                  </a:cubicBezTo>
                  <a:cubicBezTo>
                    <a:pt x="59746" y="27337"/>
                    <a:pt x="60329" y="20670"/>
                    <a:pt x="57972" y="15038"/>
                  </a:cubicBezTo>
                  <a:cubicBezTo>
                    <a:pt x="56519" y="11597"/>
                    <a:pt x="52007" y="3668"/>
                    <a:pt x="41113" y="3668"/>
                  </a:cubicBezTo>
                  <a:lnTo>
                    <a:pt x="40720" y="3668"/>
                  </a:lnTo>
                  <a:cubicBezTo>
                    <a:pt x="30814" y="3835"/>
                    <a:pt x="26111" y="8942"/>
                    <a:pt x="23908" y="13193"/>
                  </a:cubicBezTo>
                  <a:cubicBezTo>
                    <a:pt x="22491" y="16038"/>
                    <a:pt x="21670" y="19134"/>
                    <a:pt x="21515" y="22313"/>
                  </a:cubicBezTo>
                  <a:lnTo>
                    <a:pt x="322" y="22313"/>
                  </a:lnTo>
                  <a:lnTo>
                    <a:pt x="322" y="14514"/>
                  </a:lnTo>
                  <a:lnTo>
                    <a:pt x="2370" y="14729"/>
                  </a:lnTo>
                  <a:lnTo>
                    <a:pt x="2370" y="18789"/>
                  </a:lnTo>
                  <a:lnTo>
                    <a:pt x="18705" y="18765"/>
                  </a:lnTo>
                  <a:lnTo>
                    <a:pt x="18729" y="18622"/>
                  </a:lnTo>
                  <a:cubicBezTo>
                    <a:pt x="19396" y="15324"/>
                    <a:pt x="20705" y="12181"/>
                    <a:pt x="22586" y="9383"/>
                  </a:cubicBezTo>
                  <a:cubicBezTo>
                    <a:pt x="25393" y="5232"/>
                    <a:pt x="30758" y="321"/>
                    <a:pt x="40441" y="321"/>
                  </a:cubicBezTo>
                  <a:cubicBezTo>
                    <a:pt x="40533" y="321"/>
                    <a:pt x="40626" y="321"/>
                    <a:pt x="40720" y="322"/>
                  </a:cubicBezTo>
                  <a:cubicBezTo>
                    <a:pt x="47792" y="406"/>
                    <a:pt x="53626" y="2882"/>
                    <a:pt x="57591" y="7502"/>
                  </a:cubicBezTo>
                  <a:cubicBezTo>
                    <a:pt x="61853" y="12478"/>
                    <a:pt x="63151" y="19051"/>
                    <a:pt x="62532" y="23385"/>
                  </a:cubicBezTo>
                  <a:cubicBezTo>
                    <a:pt x="62532" y="23480"/>
                    <a:pt x="62127" y="33422"/>
                    <a:pt x="54650" y="40029"/>
                  </a:cubicBezTo>
                  <a:cubicBezTo>
                    <a:pt x="50199" y="43984"/>
                    <a:pt x="44176" y="45980"/>
                    <a:pt x="36719" y="45980"/>
                  </a:cubicBezTo>
                  <a:cubicBezTo>
                    <a:pt x="35399" y="45980"/>
                    <a:pt x="34033" y="45917"/>
                    <a:pt x="32623" y="45792"/>
                  </a:cubicBezTo>
                  <a:lnTo>
                    <a:pt x="32445" y="45780"/>
                  </a:lnTo>
                  <a:lnTo>
                    <a:pt x="32445" y="61854"/>
                  </a:lnTo>
                  <a:lnTo>
                    <a:pt x="36314" y="61854"/>
                  </a:lnTo>
                  <a:lnTo>
                    <a:pt x="36314" y="49566"/>
                  </a:lnTo>
                  <a:cubicBezTo>
                    <a:pt x="36847" y="49590"/>
                    <a:pt x="37380" y="49602"/>
                    <a:pt x="37913" y="49602"/>
                  </a:cubicBezTo>
                  <a:cubicBezTo>
                    <a:pt x="40287" y="49602"/>
                    <a:pt x="42660" y="49364"/>
                    <a:pt x="44994" y="48888"/>
                  </a:cubicBezTo>
                  <a:cubicBezTo>
                    <a:pt x="49471" y="47971"/>
                    <a:pt x="55650" y="45709"/>
                    <a:pt x="59662" y="40149"/>
                  </a:cubicBezTo>
                  <a:cubicBezTo>
                    <a:pt x="66806" y="30219"/>
                    <a:pt x="66878" y="24599"/>
                    <a:pt x="66937" y="20491"/>
                  </a:cubicBezTo>
                  <a:lnTo>
                    <a:pt x="66937" y="19527"/>
                  </a:lnTo>
                  <a:lnTo>
                    <a:pt x="66913" y="19039"/>
                  </a:lnTo>
                  <a:lnTo>
                    <a:pt x="71092" y="19039"/>
                  </a:lnTo>
                  <a:cubicBezTo>
                    <a:pt x="71152" y="20313"/>
                    <a:pt x="71295" y="29659"/>
                    <a:pt x="63556" y="40077"/>
                  </a:cubicBezTo>
                  <a:cubicBezTo>
                    <a:pt x="58400" y="47018"/>
                    <a:pt x="52364" y="51483"/>
                    <a:pt x="46577" y="52650"/>
                  </a:cubicBezTo>
                  <a:lnTo>
                    <a:pt x="46649" y="52972"/>
                  </a:lnTo>
                  <a:cubicBezTo>
                    <a:pt x="52507" y="51793"/>
                    <a:pt x="58615" y="47280"/>
                    <a:pt x="63818" y="40280"/>
                  </a:cubicBezTo>
                  <a:cubicBezTo>
                    <a:pt x="72176" y="29016"/>
                    <a:pt x="71402" y="18979"/>
                    <a:pt x="71402" y="18872"/>
                  </a:cubicBezTo>
                  <a:lnTo>
                    <a:pt x="71402" y="18729"/>
                  </a:lnTo>
                  <a:lnTo>
                    <a:pt x="66580" y="18729"/>
                  </a:lnTo>
                  <a:lnTo>
                    <a:pt x="66616" y="19539"/>
                  </a:lnTo>
                  <a:lnTo>
                    <a:pt x="66616" y="20503"/>
                  </a:lnTo>
                  <a:cubicBezTo>
                    <a:pt x="66568" y="24563"/>
                    <a:pt x="66485" y="30135"/>
                    <a:pt x="59401" y="39970"/>
                  </a:cubicBezTo>
                  <a:cubicBezTo>
                    <a:pt x="55448" y="45447"/>
                    <a:pt x="49352" y="47673"/>
                    <a:pt x="44934" y="48578"/>
                  </a:cubicBezTo>
                  <a:cubicBezTo>
                    <a:pt x="42640" y="49052"/>
                    <a:pt x="40308" y="49292"/>
                    <a:pt x="37969" y="49292"/>
                  </a:cubicBezTo>
                  <a:cubicBezTo>
                    <a:pt x="37370" y="49292"/>
                    <a:pt x="36771" y="49276"/>
                    <a:pt x="36171" y="49245"/>
                  </a:cubicBezTo>
                  <a:lnTo>
                    <a:pt x="36005" y="49233"/>
                  </a:lnTo>
                  <a:lnTo>
                    <a:pt x="36005" y="61532"/>
                  </a:lnTo>
                  <a:lnTo>
                    <a:pt x="32766" y="61532"/>
                  </a:lnTo>
                  <a:lnTo>
                    <a:pt x="32766" y="46125"/>
                  </a:lnTo>
                  <a:cubicBezTo>
                    <a:pt x="34122" y="46241"/>
                    <a:pt x="35438" y="46298"/>
                    <a:pt x="36712" y="46298"/>
                  </a:cubicBezTo>
                  <a:cubicBezTo>
                    <a:pt x="44254" y="46298"/>
                    <a:pt x="50352" y="44281"/>
                    <a:pt x="54864" y="40268"/>
                  </a:cubicBezTo>
                  <a:cubicBezTo>
                    <a:pt x="62437" y="33564"/>
                    <a:pt x="62853" y="23492"/>
                    <a:pt x="62853" y="23408"/>
                  </a:cubicBezTo>
                  <a:cubicBezTo>
                    <a:pt x="63472" y="19027"/>
                    <a:pt x="62163" y="12348"/>
                    <a:pt x="57829" y="7299"/>
                  </a:cubicBezTo>
                  <a:cubicBezTo>
                    <a:pt x="53805" y="2596"/>
                    <a:pt x="47887" y="84"/>
                    <a:pt x="40720" y="1"/>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85" name="Google Shape;285;p9"/>
            <p:cNvSpPr/>
            <p:nvPr/>
          </p:nvSpPr>
          <p:spPr>
            <a:xfrm>
              <a:off x="2490775" y="1224400"/>
              <a:ext cx="2024075" cy="2736075"/>
            </a:xfrm>
            <a:custGeom>
              <a:rect b="b" l="l" r="r" t="t"/>
              <a:pathLst>
                <a:path extrusionOk="0" h="109443" w="80963">
                  <a:moveTo>
                    <a:pt x="39946" y="0"/>
                  </a:moveTo>
                  <a:cubicBezTo>
                    <a:pt x="30766" y="0"/>
                    <a:pt x="8620" y="2346"/>
                    <a:pt x="1322" y="24039"/>
                  </a:cubicBezTo>
                  <a:cubicBezTo>
                    <a:pt x="750" y="26015"/>
                    <a:pt x="298" y="28027"/>
                    <a:pt x="0" y="30063"/>
                  </a:cubicBezTo>
                  <a:lnTo>
                    <a:pt x="322" y="30111"/>
                  </a:lnTo>
                  <a:cubicBezTo>
                    <a:pt x="619" y="28087"/>
                    <a:pt x="1072" y="26087"/>
                    <a:pt x="1643" y="24122"/>
                  </a:cubicBezTo>
                  <a:cubicBezTo>
                    <a:pt x="8870" y="2643"/>
                    <a:pt x="30849" y="321"/>
                    <a:pt x="39969" y="321"/>
                  </a:cubicBezTo>
                  <a:cubicBezTo>
                    <a:pt x="46137" y="321"/>
                    <a:pt x="56376" y="2369"/>
                    <a:pt x="64889" y="8156"/>
                  </a:cubicBezTo>
                  <a:cubicBezTo>
                    <a:pt x="75176" y="15169"/>
                    <a:pt x="80641" y="25991"/>
                    <a:pt x="80641" y="39469"/>
                  </a:cubicBezTo>
                  <a:cubicBezTo>
                    <a:pt x="80641" y="56626"/>
                    <a:pt x="72462" y="66853"/>
                    <a:pt x="65592" y="72426"/>
                  </a:cubicBezTo>
                  <a:cubicBezTo>
                    <a:pt x="58138" y="78462"/>
                    <a:pt x="50590" y="80462"/>
                    <a:pt x="50506" y="80486"/>
                  </a:cubicBezTo>
                  <a:lnTo>
                    <a:pt x="50387" y="80510"/>
                  </a:lnTo>
                  <a:lnTo>
                    <a:pt x="50387" y="109442"/>
                  </a:lnTo>
                  <a:lnTo>
                    <a:pt x="50709" y="109442"/>
                  </a:lnTo>
                  <a:lnTo>
                    <a:pt x="50709" y="80760"/>
                  </a:lnTo>
                  <a:cubicBezTo>
                    <a:pt x="56198" y="79045"/>
                    <a:pt x="61305" y="76307"/>
                    <a:pt x="65770" y="72676"/>
                  </a:cubicBezTo>
                  <a:cubicBezTo>
                    <a:pt x="72700" y="67068"/>
                    <a:pt x="80963" y="56757"/>
                    <a:pt x="80963" y="39469"/>
                  </a:cubicBezTo>
                  <a:cubicBezTo>
                    <a:pt x="80963" y="25896"/>
                    <a:pt x="75462" y="14966"/>
                    <a:pt x="65056" y="7894"/>
                  </a:cubicBezTo>
                  <a:cubicBezTo>
                    <a:pt x="56471" y="2072"/>
                    <a:pt x="46161" y="0"/>
                    <a:pt x="39946" y="0"/>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86" name="Google Shape;286;p9"/>
            <p:cNvSpPr/>
            <p:nvPr/>
          </p:nvSpPr>
          <p:spPr>
            <a:xfrm>
              <a:off x="2610125" y="1305700"/>
              <a:ext cx="1849075" cy="2189825"/>
            </a:xfrm>
            <a:custGeom>
              <a:rect b="b" l="l" r="r" t="t"/>
              <a:pathLst>
                <a:path extrusionOk="0" h="87593" w="73963">
                  <a:moveTo>
                    <a:pt x="33730" y="1"/>
                  </a:moveTo>
                  <a:cubicBezTo>
                    <a:pt x="29569" y="1"/>
                    <a:pt x="23334" y="789"/>
                    <a:pt x="17515" y="3082"/>
                  </a:cubicBezTo>
                  <a:cubicBezTo>
                    <a:pt x="8633" y="6559"/>
                    <a:pt x="2739" y="12464"/>
                    <a:pt x="1" y="20620"/>
                  </a:cubicBezTo>
                  <a:lnTo>
                    <a:pt x="322" y="20727"/>
                  </a:lnTo>
                  <a:cubicBezTo>
                    <a:pt x="3037" y="12655"/>
                    <a:pt x="8859" y="6809"/>
                    <a:pt x="17646" y="3368"/>
                  </a:cubicBezTo>
                  <a:cubicBezTo>
                    <a:pt x="23456" y="1086"/>
                    <a:pt x="29667" y="313"/>
                    <a:pt x="33792" y="313"/>
                  </a:cubicBezTo>
                  <a:cubicBezTo>
                    <a:pt x="34274" y="313"/>
                    <a:pt x="34727" y="324"/>
                    <a:pt x="35148" y="344"/>
                  </a:cubicBezTo>
                  <a:cubicBezTo>
                    <a:pt x="40279" y="594"/>
                    <a:pt x="50197" y="1975"/>
                    <a:pt x="58794" y="8499"/>
                  </a:cubicBezTo>
                  <a:cubicBezTo>
                    <a:pt x="67021" y="14750"/>
                    <a:pt x="71605" y="23811"/>
                    <a:pt x="72402" y="35455"/>
                  </a:cubicBezTo>
                  <a:cubicBezTo>
                    <a:pt x="72414" y="35538"/>
                    <a:pt x="73653" y="44623"/>
                    <a:pt x="66902" y="56410"/>
                  </a:cubicBezTo>
                  <a:cubicBezTo>
                    <a:pt x="62163" y="64673"/>
                    <a:pt x="56031" y="69185"/>
                    <a:pt x="51709" y="71519"/>
                  </a:cubicBezTo>
                  <a:cubicBezTo>
                    <a:pt x="47030" y="74055"/>
                    <a:pt x="43423" y="74639"/>
                    <a:pt x="43387" y="74639"/>
                  </a:cubicBezTo>
                  <a:lnTo>
                    <a:pt x="43244" y="74662"/>
                  </a:lnTo>
                  <a:lnTo>
                    <a:pt x="43220" y="87593"/>
                  </a:lnTo>
                  <a:lnTo>
                    <a:pt x="43542" y="87593"/>
                  </a:lnTo>
                  <a:lnTo>
                    <a:pt x="43554" y="74948"/>
                  </a:lnTo>
                  <a:cubicBezTo>
                    <a:pt x="44256" y="74817"/>
                    <a:pt x="47614" y="74103"/>
                    <a:pt x="51828" y="71829"/>
                  </a:cubicBezTo>
                  <a:cubicBezTo>
                    <a:pt x="56198" y="69471"/>
                    <a:pt x="62389" y="64923"/>
                    <a:pt x="67152" y="56577"/>
                  </a:cubicBezTo>
                  <a:cubicBezTo>
                    <a:pt x="73962" y="44682"/>
                    <a:pt x="72712" y="35503"/>
                    <a:pt x="72712" y="35431"/>
                  </a:cubicBezTo>
                  <a:cubicBezTo>
                    <a:pt x="71902" y="23704"/>
                    <a:pt x="67283" y="14560"/>
                    <a:pt x="58972" y="8261"/>
                  </a:cubicBezTo>
                  <a:cubicBezTo>
                    <a:pt x="50304" y="1677"/>
                    <a:pt x="40315" y="272"/>
                    <a:pt x="35148" y="34"/>
                  </a:cubicBezTo>
                  <a:cubicBezTo>
                    <a:pt x="34709" y="12"/>
                    <a:pt x="34235" y="1"/>
                    <a:pt x="33730" y="1"/>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87" name="Google Shape;287;p9"/>
            <p:cNvSpPr/>
            <p:nvPr/>
          </p:nvSpPr>
          <p:spPr>
            <a:xfrm>
              <a:off x="3375700" y="3633625"/>
              <a:ext cx="322975" cy="257775"/>
            </a:xfrm>
            <a:custGeom>
              <a:rect b="b" l="l" r="r" t="t"/>
              <a:pathLst>
                <a:path extrusionOk="0" h="10311" w="12919">
                  <a:moveTo>
                    <a:pt x="12597" y="0"/>
                  </a:moveTo>
                  <a:lnTo>
                    <a:pt x="12573" y="9989"/>
                  </a:lnTo>
                  <a:lnTo>
                    <a:pt x="0" y="9989"/>
                  </a:lnTo>
                  <a:lnTo>
                    <a:pt x="0" y="10311"/>
                  </a:lnTo>
                  <a:lnTo>
                    <a:pt x="12895" y="10311"/>
                  </a:lnTo>
                  <a:lnTo>
                    <a:pt x="12919" y="0"/>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88" name="Google Shape;288;p9"/>
            <p:cNvSpPr/>
            <p:nvPr/>
          </p:nvSpPr>
          <p:spPr>
            <a:xfrm>
              <a:off x="3289075" y="3323450"/>
              <a:ext cx="90525" cy="567950"/>
            </a:xfrm>
            <a:custGeom>
              <a:rect b="b" l="l" r="r" t="t"/>
              <a:pathLst>
                <a:path extrusionOk="0" h="22718" w="3621">
                  <a:moveTo>
                    <a:pt x="1" y="1"/>
                  </a:moveTo>
                  <a:lnTo>
                    <a:pt x="1" y="22718"/>
                  </a:lnTo>
                  <a:lnTo>
                    <a:pt x="3465" y="22718"/>
                  </a:lnTo>
                  <a:lnTo>
                    <a:pt x="3465" y="22396"/>
                  </a:lnTo>
                  <a:lnTo>
                    <a:pt x="322" y="22396"/>
                  </a:lnTo>
                  <a:lnTo>
                    <a:pt x="322" y="322"/>
                  </a:lnTo>
                  <a:lnTo>
                    <a:pt x="3299" y="322"/>
                  </a:lnTo>
                  <a:lnTo>
                    <a:pt x="3299" y="19860"/>
                  </a:lnTo>
                  <a:lnTo>
                    <a:pt x="3620" y="19860"/>
                  </a:lnTo>
                  <a:lnTo>
                    <a:pt x="3620"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89" name="Google Shape;289;p9"/>
            <p:cNvSpPr/>
            <p:nvPr/>
          </p:nvSpPr>
          <p:spPr>
            <a:xfrm>
              <a:off x="2673525" y="1512525"/>
              <a:ext cx="350375" cy="468225"/>
            </a:xfrm>
            <a:custGeom>
              <a:rect b="b" l="l" r="r" t="t"/>
              <a:pathLst>
                <a:path extrusionOk="0" h="18729" w="14015">
                  <a:moveTo>
                    <a:pt x="6168" y="0"/>
                  </a:moveTo>
                  <a:lnTo>
                    <a:pt x="5954" y="250"/>
                  </a:lnTo>
                  <a:lnTo>
                    <a:pt x="9002" y="2893"/>
                  </a:lnTo>
                  <a:cubicBezTo>
                    <a:pt x="7406" y="3763"/>
                    <a:pt x="5954" y="4918"/>
                    <a:pt x="4739" y="6275"/>
                  </a:cubicBezTo>
                  <a:cubicBezTo>
                    <a:pt x="2679" y="8537"/>
                    <a:pt x="191" y="12502"/>
                    <a:pt x="1" y="18562"/>
                  </a:cubicBezTo>
                  <a:lnTo>
                    <a:pt x="1" y="18729"/>
                  </a:lnTo>
                  <a:lnTo>
                    <a:pt x="5894" y="18729"/>
                  </a:lnTo>
                  <a:lnTo>
                    <a:pt x="5918" y="18598"/>
                  </a:lnTo>
                  <a:cubicBezTo>
                    <a:pt x="5954" y="18503"/>
                    <a:pt x="7883" y="9299"/>
                    <a:pt x="13776" y="7239"/>
                  </a:cubicBezTo>
                  <a:lnTo>
                    <a:pt x="14014" y="7156"/>
                  </a:lnTo>
                  <a:lnTo>
                    <a:pt x="11740" y="4775"/>
                  </a:lnTo>
                  <a:lnTo>
                    <a:pt x="11657" y="4798"/>
                  </a:lnTo>
                  <a:cubicBezTo>
                    <a:pt x="11442" y="4846"/>
                    <a:pt x="6406" y="6084"/>
                    <a:pt x="3644" y="15193"/>
                  </a:cubicBezTo>
                  <a:lnTo>
                    <a:pt x="3965" y="15276"/>
                  </a:lnTo>
                  <a:cubicBezTo>
                    <a:pt x="6466" y="6989"/>
                    <a:pt x="10966" y="5322"/>
                    <a:pt x="11633" y="5120"/>
                  </a:cubicBezTo>
                  <a:lnTo>
                    <a:pt x="13443" y="7013"/>
                  </a:lnTo>
                  <a:cubicBezTo>
                    <a:pt x="7918" y="9156"/>
                    <a:pt x="5882" y="17276"/>
                    <a:pt x="5632" y="18407"/>
                  </a:cubicBezTo>
                  <a:lnTo>
                    <a:pt x="346" y="18407"/>
                  </a:lnTo>
                  <a:cubicBezTo>
                    <a:pt x="763" y="7144"/>
                    <a:pt x="9287" y="3108"/>
                    <a:pt x="9371" y="3072"/>
                  </a:cubicBezTo>
                  <a:lnTo>
                    <a:pt x="9597" y="2965"/>
                  </a:lnTo>
                  <a:lnTo>
                    <a:pt x="6168" y="0"/>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0" name="Google Shape;290;p9"/>
            <p:cNvSpPr/>
            <p:nvPr/>
          </p:nvSpPr>
          <p:spPr>
            <a:xfrm>
              <a:off x="2880400" y="1388900"/>
              <a:ext cx="1001350" cy="253125"/>
            </a:xfrm>
            <a:custGeom>
              <a:rect b="b" l="l" r="r" t="t"/>
              <a:pathLst>
                <a:path extrusionOk="0" h="10125" w="40054">
                  <a:moveTo>
                    <a:pt x="22053" y="1"/>
                  </a:moveTo>
                  <a:cubicBezTo>
                    <a:pt x="17103" y="1"/>
                    <a:pt x="11718" y="960"/>
                    <a:pt x="6727" y="3850"/>
                  </a:cubicBezTo>
                  <a:lnTo>
                    <a:pt x="6894" y="4124"/>
                  </a:lnTo>
                  <a:cubicBezTo>
                    <a:pt x="11826" y="1266"/>
                    <a:pt x="17152" y="317"/>
                    <a:pt x="22051" y="317"/>
                  </a:cubicBezTo>
                  <a:cubicBezTo>
                    <a:pt x="30932" y="317"/>
                    <a:pt x="38411" y="3435"/>
                    <a:pt x="39601" y="3957"/>
                  </a:cubicBezTo>
                  <a:lnTo>
                    <a:pt x="37207" y="7946"/>
                  </a:lnTo>
                  <a:cubicBezTo>
                    <a:pt x="34868" y="6562"/>
                    <a:pt x="30017" y="5161"/>
                    <a:pt x="23240" y="5161"/>
                  </a:cubicBezTo>
                  <a:cubicBezTo>
                    <a:pt x="22085" y="5161"/>
                    <a:pt x="20874" y="5202"/>
                    <a:pt x="19610" y="5291"/>
                  </a:cubicBezTo>
                  <a:cubicBezTo>
                    <a:pt x="16324" y="5481"/>
                    <a:pt x="13109" y="6314"/>
                    <a:pt x="10145" y="7755"/>
                  </a:cubicBezTo>
                  <a:cubicBezTo>
                    <a:pt x="9073" y="8267"/>
                    <a:pt x="8085" y="8922"/>
                    <a:pt x="7180" y="9684"/>
                  </a:cubicBezTo>
                  <a:lnTo>
                    <a:pt x="227" y="3219"/>
                  </a:lnTo>
                  <a:lnTo>
                    <a:pt x="0" y="3457"/>
                  </a:lnTo>
                  <a:lnTo>
                    <a:pt x="7180" y="10124"/>
                  </a:lnTo>
                  <a:lnTo>
                    <a:pt x="7287" y="10017"/>
                  </a:lnTo>
                  <a:cubicBezTo>
                    <a:pt x="7323" y="9970"/>
                    <a:pt x="11311" y="6207"/>
                    <a:pt x="19634" y="5636"/>
                  </a:cubicBezTo>
                  <a:cubicBezTo>
                    <a:pt x="20908" y="5546"/>
                    <a:pt x="22127" y="5504"/>
                    <a:pt x="23289" y="5504"/>
                  </a:cubicBezTo>
                  <a:cubicBezTo>
                    <a:pt x="30106" y="5504"/>
                    <a:pt x="34935" y="6931"/>
                    <a:pt x="37184" y="8315"/>
                  </a:cubicBezTo>
                  <a:lnTo>
                    <a:pt x="37327" y="8410"/>
                  </a:lnTo>
                  <a:lnTo>
                    <a:pt x="40053" y="3814"/>
                  </a:lnTo>
                  <a:lnTo>
                    <a:pt x="39898" y="3743"/>
                  </a:lnTo>
                  <a:cubicBezTo>
                    <a:pt x="39772" y="3680"/>
                    <a:pt x="31747" y="1"/>
                    <a:pt x="22053" y="1"/>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1" name="Google Shape;291;p9"/>
            <p:cNvSpPr/>
            <p:nvPr/>
          </p:nvSpPr>
          <p:spPr>
            <a:xfrm>
              <a:off x="3610850" y="1502700"/>
              <a:ext cx="798325" cy="2282150"/>
            </a:xfrm>
            <a:custGeom>
              <a:rect b="b" l="l" r="r" t="t"/>
              <a:pathLst>
                <a:path extrusionOk="0" h="91286" w="31933">
                  <a:moveTo>
                    <a:pt x="12049" y="0"/>
                  </a:moveTo>
                  <a:lnTo>
                    <a:pt x="9382" y="4822"/>
                  </a:lnTo>
                  <a:lnTo>
                    <a:pt x="9561" y="4882"/>
                  </a:lnTo>
                  <a:cubicBezTo>
                    <a:pt x="9692" y="4941"/>
                    <a:pt x="23158" y="10252"/>
                    <a:pt x="23158" y="23896"/>
                  </a:cubicBezTo>
                  <a:lnTo>
                    <a:pt x="23158" y="24051"/>
                  </a:lnTo>
                  <a:lnTo>
                    <a:pt x="28540" y="24099"/>
                  </a:lnTo>
                  <a:lnTo>
                    <a:pt x="28540" y="23777"/>
                  </a:lnTo>
                  <a:lnTo>
                    <a:pt x="23468" y="23729"/>
                  </a:lnTo>
                  <a:cubicBezTo>
                    <a:pt x="23372" y="10823"/>
                    <a:pt x="11418" y="5322"/>
                    <a:pt x="9835" y="4656"/>
                  </a:cubicBezTo>
                  <a:lnTo>
                    <a:pt x="12180" y="417"/>
                  </a:lnTo>
                  <a:cubicBezTo>
                    <a:pt x="16395" y="2786"/>
                    <a:pt x="20074" y="6001"/>
                    <a:pt x="22979" y="9871"/>
                  </a:cubicBezTo>
                  <a:cubicBezTo>
                    <a:pt x="27397" y="15812"/>
                    <a:pt x="31576" y="25908"/>
                    <a:pt x="26432" y="40327"/>
                  </a:cubicBezTo>
                  <a:cubicBezTo>
                    <a:pt x="22753" y="50649"/>
                    <a:pt x="9871" y="63830"/>
                    <a:pt x="655" y="63889"/>
                  </a:cubicBezTo>
                  <a:lnTo>
                    <a:pt x="489" y="63889"/>
                  </a:lnTo>
                  <a:lnTo>
                    <a:pt x="0" y="91285"/>
                  </a:lnTo>
                  <a:lnTo>
                    <a:pt x="322" y="91285"/>
                  </a:lnTo>
                  <a:lnTo>
                    <a:pt x="798" y="64199"/>
                  </a:lnTo>
                  <a:cubicBezTo>
                    <a:pt x="4632" y="64092"/>
                    <a:pt x="9894" y="61436"/>
                    <a:pt x="14919" y="57043"/>
                  </a:cubicBezTo>
                  <a:cubicBezTo>
                    <a:pt x="20348" y="52316"/>
                    <a:pt x="24658" y="46232"/>
                    <a:pt x="26730" y="40422"/>
                  </a:cubicBezTo>
                  <a:cubicBezTo>
                    <a:pt x="31933" y="25861"/>
                    <a:pt x="27694" y="15657"/>
                    <a:pt x="23229" y="9656"/>
                  </a:cubicBezTo>
                  <a:cubicBezTo>
                    <a:pt x="20265" y="5715"/>
                    <a:pt x="16502" y="2429"/>
                    <a:pt x="12180" y="48"/>
                  </a:cubicBezTo>
                  <a:lnTo>
                    <a:pt x="12049" y="0"/>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2" name="Google Shape;292;p9"/>
            <p:cNvSpPr/>
            <p:nvPr/>
          </p:nvSpPr>
          <p:spPr>
            <a:xfrm>
              <a:off x="3441775" y="3030275"/>
              <a:ext cx="111650" cy="758450"/>
            </a:xfrm>
            <a:custGeom>
              <a:rect b="b" l="l" r="r" t="t"/>
              <a:pathLst>
                <a:path extrusionOk="0" h="30338" w="4466">
                  <a:moveTo>
                    <a:pt x="501" y="0"/>
                  </a:moveTo>
                  <a:lnTo>
                    <a:pt x="513" y="1881"/>
                  </a:lnTo>
                  <a:lnTo>
                    <a:pt x="1" y="30170"/>
                  </a:lnTo>
                  <a:lnTo>
                    <a:pt x="1" y="30337"/>
                  </a:lnTo>
                  <a:lnTo>
                    <a:pt x="4394" y="30337"/>
                  </a:lnTo>
                  <a:lnTo>
                    <a:pt x="4394" y="30016"/>
                  </a:lnTo>
                  <a:lnTo>
                    <a:pt x="334" y="30016"/>
                  </a:lnTo>
                  <a:lnTo>
                    <a:pt x="834" y="1893"/>
                  </a:lnTo>
                  <a:lnTo>
                    <a:pt x="822" y="322"/>
                  </a:lnTo>
                  <a:lnTo>
                    <a:pt x="4144" y="322"/>
                  </a:lnTo>
                  <a:lnTo>
                    <a:pt x="4144" y="26765"/>
                  </a:lnTo>
                  <a:lnTo>
                    <a:pt x="4465" y="26765"/>
                  </a:lnTo>
                  <a:lnTo>
                    <a:pt x="4465" y="0"/>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3" name="Google Shape;293;p9"/>
            <p:cNvSpPr/>
            <p:nvPr/>
          </p:nvSpPr>
          <p:spPr>
            <a:xfrm>
              <a:off x="4184725" y="2852850"/>
              <a:ext cx="72050" cy="73550"/>
            </a:xfrm>
            <a:custGeom>
              <a:rect b="b" l="l" r="r" t="t"/>
              <a:pathLst>
                <a:path extrusionOk="0" h="2942" w="2882">
                  <a:moveTo>
                    <a:pt x="143" y="1"/>
                  </a:moveTo>
                  <a:lnTo>
                    <a:pt x="24" y="120"/>
                  </a:lnTo>
                  <a:cubicBezTo>
                    <a:pt x="1" y="180"/>
                    <a:pt x="13" y="239"/>
                    <a:pt x="60" y="275"/>
                  </a:cubicBezTo>
                  <a:lnTo>
                    <a:pt x="108" y="322"/>
                  </a:lnTo>
                  <a:lnTo>
                    <a:pt x="155" y="370"/>
                  </a:lnTo>
                  <a:cubicBezTo>
                    <a:pt x="596" y="822"/>
                    <a:pt x="2358" y="2620"/>
                    <a:pt x="2632" y="2942"/>
                  </a:cubicBezTo>
                  <a:lnTo>
                    <a:pt x="2882" y="2739"/>
                  </a:lnTo>
                  <a:cubicBezTo>
                    <a:pt x="2739" y="2561"/>
                    <a:pt x="2263" y="2061"/>
                    <a:pt x="1453" y="1239"/>
                  </a:cubicBezTo>
                  <a:cubicBezTo>
                    <a:pt x="846" y="620"/>
                    <a:pt x="536" y="311"/>
                    <a:pt x="370" y="156"/>
                  </a:cubicBezTo>
                  <a:lnTo>
                    <a:pt x="274" y="61"/>
                  </a:lnTo>
                  <a:cubicBezTo>
                    <a:pt x="203" y="1"/>
                    <a:pt x="179" y="1"/>
                    <a:pt x="143" y="1"/>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4" name="Google Shape;294;p9"/>
            <p:cNvSpPr/>
            <p:nvPr/>
          </p:nvSpPr>
          <p:spPr>
            <a:xfrm>
              <a:off x="3946300" y="1360425"/>
              <a:ext cx="55700" cy="67575"/>
            </a:xfrm>
            <a:custGeom>
              <a:rect b="b" l="l" r="r" t="t"/>
              <a:pathLst>
                <a:path extrusionOk="0" h="2703" w="2228">
                  <a:moveTo>
                    <a:pt x="1977" y="0"/>
                  </a:moveTo>
                  <a:lnTo>
                    <a:pt x="1" y="2500"/>
                  </a:lnTo>
                  <a:lnTo>
                    <a:pt x="251" y="2703"/>
                  </a:lnTo>
                  <a:lnTo>
                    <a:pt x="2227" y="191"/>
                  </a:lnTo>
                  <a:lnTo>
                    <a:pt x="1977" y="0"/>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5" name="Google Shape;295;p9"/>
            <p:cNvSpPr/>
            <p:nvPr/>
          </p:nvSpPr>
          <p:spPr>
            <a:xfrm>
              <a:off x="3951675" y="2206825"/>
              <a:ext cx="90800" cy="8475"/>
            </a:xfrm>
            <a:custGeom>
              <a:rect b="b" l="l" r="r" t="t"/>
              <a:pathLst>
                <a:path extrusionOk="0" h="339" w="3632">
                  <a:moveTo>
                    <a:pt x="3067" y="0"/>
                  </a:moveTo>
                  <a:cubicBezTo>
                    <a:pt x="2667" y="0"/>
                    <a:pt x="2230" y="5"/>
                    <a:pt x="1810" y="5"/>
                  </a:cubicBezTo>
                  <a:cubicBezTo>
                    <a:pt x="1381" y="5"/>
                    <a:pt x="942" y="16"/>
                    <a:pt x="549" y="16"/>
                  </a:cubicBezTo>
                  <a:cubicBezTo>
                    <a:pt x="352" y="16"/>
                    <a:pt x="167" y="13"/>
                    <a:pt x="0" y="5"/>
                  </a:cubicBezTo>
                  <a:lnTo>
                    <a:pt x="0" y="339"/>
                  </a:lnTo>
                  <a:lnTo>
                    <a:pt x="1822" y="339"/>
                  </a:lnTo>
                  <a:cubicBezTo>
                    <a:pt x="2242" y="339"/>
                    <a:pt x="2679" y="328"/>
                    <a:pt x="3075" y="328"/>
                  </a:cubicBezTo>
                  <a:cubicBezTo>
                    <a:pt x="3273" y="328"/>
                    <a:pt x="3461" y="331"/>
                    <a:pt x="3631" y="339"/>
                  </a:cubicBezTo>
                  <a:lnTo>
                    <a:pt x="3631" y="5"/>
                  </a:lnTo>
                  <a:cubicBezTo>
                    <a:pt x="3457" y="1"/>
                    <a:pt x="3266" y="0"/>
                    <a:pt x="3067" y="0"/>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6" name="Google Shape;296;p9"/>
            <p:cNvSpPr/>
            <p:nvPr/>
          </p:nvSpPr>
          <p:spPr>
            <a:xfrm>
              <a:off x="2716975" y="2151575"/>
              <a:ext cx="8075" cy="92000"/>
            </a:xfrm>
            <a:custGeom>
              <a:rect b="b" l="l" r="r" t="t"/>
              <a:pathLst>
                <a:path extrusionOk="0" h="3680" w="323">
                  <a:moveTo>
                    <a:pt x="1" y="1"/>
                  </a:moveTo>
                  <a:lnTo>
                    <a:pt x="1" y="3680"/>
                  </a:lnTo>
                  <a:lnTo>
                    <a:pt x="322" y="3680"/>
                  </a:lnTo>
                  <a:lnTo>
                    <a:pt x="322"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7" name="Google Shape;297;p9"/>
            <p:cNvSpPr/>
            <p:nvPr/>
          </p:nvSpPr>
          <p:spPr>
            <a:xfrm>
              <a:off x="3461125" y="1695575"/>
              <a:ext cx="8050" cy="79200"/>
            </a:xfrm>
            <a:custGeom>
              <a:rect b="b" l="l" r="r" t="t"/>
              <a:pathLst>
                <a:path extrusionOk="0" h="3168" w="322">
                  <a:moveTo>
                    <a:pt x="1" y="1"/>
                  </a:moveTo>
                  <a:lnTo>
                    <a:pt x="1" y="3168"/>
                  </a:lnTo>
                  <a:lnTo>
                    <a:pt x="322" y="3168"/>
                  </a:lnTo>
                  <a:lnTo>
                    <a:pt x="322"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8" name="Google Shape;298;p9"/>
            <p:cNvSpPr/>
            <p:nvPr/>
          </p:nvSpPr>
          <p:spPr>
            <a:xfrm>
              <a:off x="4187100" y="2682000"/>
              <a:ext cx="95275" cy="47650"/>
            </a:xfrm>
            <a:custGeom>
              <a:rect b="b" l="l" r="r" t="t"/>
              <a:pathLst>
                <a:path extrusionOk="0" h="1906" w="3811">
                  <a:moveTo>
                    <a:pt x="132" y="1"/>
                  </a:moveTo>
                  <a:lnTo>
                    <a:pt x="1" y="298"/>
                  </a:lnTo>
                  <a:lnTo>
                    <a:pt x="3680" y="1906"/>
                  </a:lnTo>
                  <a:lnTo>
                    <a:pt x="3811" y="1620"/>
                  </a:lnTo>
                  <a:lnTo>
                    <a:pt x="132"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299" name="Google Shape;299;p9"/>
            <p:cNvSpPr/>
            <p:nvPr/>
          </p:nvSpPr>
          <p:spPr>
            <a:xfrm>
              <a:off x="3804025" y="2822200"/>
              <a:ext cx="64925" cy="81575"/>
            </a:xfrm>
            <a:custGeom>
              <a:rect b="b" l="l" r="r" t="t"/>
              <a:pathLst>
                <a:path extrusionOk="0" h="3263" w="2597">
                  <a:moveTo>
                    <a:pt x="251" y="1"/>
                  </a:moveTo>
                  <a:lnTo>
                    <a:pt x="1" y="191"/>
                  </a:lnTo>
                  <a:lnTo>
                    <a:pt x="2346" y="3263"/>
                  </a:lnTo>
                  <a:lnTo>
                    <a:pt x="2596" y="3061"/>
                  </a:lnTo>
                  <a:lnTo>
                    <a:pt x="251"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0" name="Google Shape;300;p9"/>
            <p:cNvSpPr/>
            <p:nvPr/>
          </p:nvSpPr>
          <p:spPr>
            <a:xfrm>
              <a:off x="4376725" y="1908100"/>
              <a:ext cx="96450" cy="33950"/>
            </a:xfrm>
            <a:custGeom>
              <a:rect b="b" l="l" r="r" t="t"/>
              <a:pathLst>
                <a:path extrusionOk="0" h="1358" w="3858">
                  <a:moveTo>
                    <a:pt x="3774" y="1"/>
                  </a:moveTo>
                  <a:lnTo>
                    <a:pt x="0" y="1048"/>
                  </a:lnTo>
                  <a:lnTo>
                    <a:pt x="83" y="1358"/>
                  </a:lnTo>
                  <a:lnTo>
                    <a:pt x="3858" y="310"/>
                  </a:lnTo>
                  <a:lnTo>
                    <a:pt x="3774"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1" name="Google Shape;301;p9"/>
            <p:cNvSpPr/>
            <p:nvPr/>
          </p:nvSpPr>
          <p:spPr>
            <a:xfrm>
              <a:off x="3209600" y="4072050"/>
              <a:ext cx="555450" cy="519450"/>
            </a:xfrm>
            <a:custGeom>
              <a:rect b="b" l="l" r="r" t="t"/>
              <a:pathLst>
                <a:path extrusionOk="0" h="20778" w="22218">
                  <a:moveTo>
                    <a:pt x="167" y="1"/>
                  </a:moveTo>
                  <a:lnTo>
                    <a:pt x="167" y="322"/>
                  </a:lnTo>
                  <a:lnTo>
                    <a:pt x="21896" y="322"/>
                  </a:lnTo>
                  <a:lnTo>
                    <a:pt x="21896" y="20456"/>
                  </a:lnTo>
                  <a:lnTo>
                    <a:pt x="322" y="20456"/>
                  </a:lnTo>
                  <a:lnTo>
                    <a:pt x="322" y="3870"/>
                  </a:lnTo>
                  <a:lnTo>
                    <a:pt x="1" y="3870"/>
                  </a:lnTo>
                  <a:lnTo>
                    <a:pt x="1" y="20777"/>
                  </a:lnTo>
                  <a:lnTo>
                    <a:pt x="22218" y="20777"/>
                  </a:lnTo>
                  <a:lnTo>
                    <a:pt x="22218"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2" name="Google Shape;302;p9"/>
            <p:cNvSpPr/>
            <p:nvPr/>
          </p:nvSpPr>
          <p:spPr>
            <a:xfrm>
              <a:off x="3213775" y="4167900"/>
              <a:ext cx="484900" cy="336075"/>
            </a:xfrm>
            <a:custGeom>
              <a:rect b="b" l="l" r="r" t="t"/>
              <a:pathLst>
                <a:path extrusionOk="0" h="13443" w="19396">
                  <a:moveTo>
                    <a:pt x="0" y="1"/>
                  </a:moveTo>
                  <a:lnTo>
                    <a:pt x="0" y="322"/>
                  </a:lnTo>
                  <a:lnTo>
                    <a:pt x="19074" y="322"/>
                  </a:lnTo>
                  <a:lnTo>
                    <a:pt x="19074" y="13121"/>
                  </a:lnTo>
                  <a:lnTo>
                    <a:pt x="3334" y="13121"/>
                  </a:lnTo>
                  <a:lnTo>
                    <a:pt x="3334" y="3799"/>
                  </a:lnTo>
                  <a:lnTo>
                    <a:pt x="15883" y="3799"/>
                  </a:lnTo>
                  <a:lnTo>
                    <a:pt x="15883" y="9097"/>
                  </a:lnTo>
                  <a:lnTo>
                    <a:pt x="6799" y="9097"/>
                  </a:lnTo>
                  <a:lnTo>
                    <a:pt x="6799" y="6882"/>
                  </a:lnTo>
                  <a:lnTo>
                    <a:pt x="12847" y="6882"/>
                  </a:lnTo>
                  <a:lnTo>
                    <a:pt x="12847" y="6561"/>
                  </a:lnTo>
                  <a:lnTo>
                    <a:pt x="6477" y="6561"/>
                  </a:lnTo>
                  <a:lnTo>
                    <a:pt x="6477" y="9418"/>
                  </a:lnTo>
                  <a:lnTo>
                    <a:pt x="16205" y="9418"/>
                  </a:lnTo>
                  <a:lnTo>
                    <a:pt x="16205" y="3477"/>
                  </a:lnTo>
                  <a:lnTo>
                    <a:pt x="3013" y="3477"/>
                  </a:lnTo>
                  <a:lnTo>
                    <a:pt x="3013" y="13443"/>
                  </a:lnTo>
                  <a:lnTo>
                    <a:pt x="19396" y="13443"/>
                  </a:lnTo>
                  <a:lnTo>
                    <a:pt x="19396"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3" name="Google Shape;303;p9"/>
            <p:cNvSpPr/>
            <p:nvPr/>
          </p:nvSpPr>
          <p:spPr>
            <a:xfrm>
              <a:off x="3384325" y="4499800"/>
              <a:ext cx="8075" cy="87525"/>
            </a:xfrm>
            <a:custGeom>
              <a:rect b="b" l="l" r="r" t="t"/>
              <a:pathLst>
                <a:path extrusionOk="0" h="3501" w="323">
                  <a:moveTo>
                    <a:pt x="1" y="0"/>
                  </a:moveTo>
                  <a:lnTo>
                    <a:pt x="1" y="3501"/>
                  </a:lnTo>
                  <a:lnTo>
                    <a:pt x="322" y="3501"/>
                  </a:lnTo>
                  <a:lnTo>
                    <a:pt x="322" y="0"/>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4" name="Google Shape;304;p9"/>
            <p:cNvSpPr/>
            <p:nvPr/>
          </p:nvSpPr>
          <p:spPr>
            <a:xfrm>
              <a:off x="3694500" y="4307200"/>
              <a:ext cx="66675" cy="8075"/>
            </a:xfrm>
            <a:custGeom>
              <a:rect b="b" l="l" r="r" t="t"/>
              <a:pathLst>
                <a:path extrusionOk="0" h="323" w="2667">
                  <a:moveTo>
                    <a:pt x="0" y="1"/>
                  </a:moveTo>
                  <a:lnTo>
                    <a:pt x="0" y="322"/>
                  </a:lnTo>
                  <a:lnTo>
                    <a:pt x="2667" y="322"/>
                  </a:lnTo>
                  <a:lnTo>
                    <a:pt x="2667"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5" name="Google Shape;305;p9"/>
            <p:cNvSpPr/>
            <p:nvPr/>
          </p:nvSpPr>
          <p:spPr>
            <a:xfrm>
              <a:off x="3441775" y="4258975"/>
              <a:ext cx="8075" cy="72675"/>
            </a:xfrm>
            <a:custGeom>
              <a:rect b="b" l="l" r="r" t="t"/>
              <a:pathLst>
                <a:path extrusionOk="0" h="2907" w="323">
                  <a:moveTo>
                    <a:pt x="1" y="1"/>
                  </a:moveTo>
                  <a:lnTo>
                    <a:pt x="1" y="2906"/>
                  </a:lnTo>
                  <a:lnTo>
                    <a:pt x="322" y="2906"/>
                  </a:lnTo>
                  <a:lnTo>
                    <a:pt x="322"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6" name="Google Shape;306;p9"/>
            <p:cNvSpPr/>
            <p:nvPr/>
          </p:nvSpPr>
          <p:spPr>
            <a:xfrm>
              <a:off x="3213775" y="4378050"/>
              <a:ext cx="79500" cy="8050"/>
            </a:xfrm>
            <a:custGeom>
              <a:rect b="b" l="l" r="r" t="t"/>
              <a:pathLst>
                <a:path extrusionOk="0" h="322" w="3180">
                  <a:moveTo>
                    <a:pt x="0" y="0"/>
                  </a:moveTo>
                  <a:lnTo>
                    <a:pt x="0" y="322"/>
                  </a:lnTo>
                  <a:lnTo>
                    <a:pt x="3179" y="322"/>
                  </a:lnTo>
                  <a:lnTo>
                    <a:pt x="3179" y="0"/>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7" name="Google Shape;307;p9"/>
            <p:cNvSpPr/>
            <p:nvPr/>
          </p:nvSpPr>
          <p:spPr>
            <a:xfrm>
              <a:off x="2779500" y="2099200"/>
              <a:ext cx="49725" cy="21150"/>
            </a:xfrm>
            <a:custGeom>
              <a:rect b="b" l="l" r="r" t="t"/>
              <a:pathLst>
                <a:path extrusionOk="0" h="846" w="1989">
                  <a:moveTo>
                    <a:pt x="1584" y="0"/>
                  </a:moveTo>
                  <a:lnTo>
                    <a:pt x="465" y="274"/>
                  </a:lnTo>
                  <a:lnTo>
                    <a:pt x="0" y="691"/>
                  </a:lnTo>
                  <a:lnTo>
                    <a:pt x="619" y="846"/>
                  </a:lnTo>
                  <a:lnTo>
                    <a:pt x="1989" y="453"/>
                  </a:lnTo>
                  <a:lnTo>
                    <a:pt x="1584" y="0"/>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8" name="Google Shape;308;p9"/>
            <p:cNvSpPr/>
            <p:nvPr/>
          </p:nvSpPr>
          <p:spPr>
            <a:xfrm>
              <a:off x="2794375" y="2060200"/>
              <a:ext cx="132775" cy="153025"/>
            </a:xfrm>
            <a:custGeom>
              <a:rect b="b" l="l" r="r" t="t"/>
              <a:pathLst>
                <a:path extrusionOk="0" h="6121" w="5311">
                  <a:moveTo>
                    <a:pt x="2310" y="1060"/>
                  </a:moveTo>
                  <a:lnTo>
                    <a:pt x="2798" y="1953"/>
                  </a:lnTo>
                  <a:lnTo>
                    <a:pt x="2453" y="3049"/>
                  </a:lnTo>
                  <a:lnTo>
                    <a:pt x="1560" y="2620"/>
                  </a:lnTo>
                  <a:cubicBezTo>
                    <a:pt x="1429" y="2251"/>
                    <a:pt x="1203" y="1906"/>
                    <a:pt x="917" y="1644"/>
                  </a:cubicBezTo>
                  <a:lnTo>
                    <a:pt x="1013" y="1644"/>
                  </a:lnTo>
                  <a:cubicBezTo>
                    <a:pt x="1120" y="1620"/>
                    <a:pt x="1239" y="1584"/>
                    <a:pt x="1346" y="1525"/>
                  </a:cubicBezTo>
                  <a:cubicBezTo>
                    <a:pt x="2108" y="1144"/>
                    <a:pt x="2310" y="1060"/>
                    <a:pt x="2310" y="1060"/>
                  </a:cubicBezTo>
                  <a:close/>
                  <a:moveTo>
                    <a:pt x="1632" y="1"/>
                  </a:moveTo>
                  <a:lnTo>
                    <a:pt x="536" y="1287"/>
                  </a:lnTo>
                  <a:cubicBezTo>
                    <a:pt x="536" y="1358"/>
                    <a:pt x="560" y="1429"/>
                    <a:pt x="608" y="1489"/>
                  </a:cubicBezTo>
                  <a:cubicBezTo>
                    <a:pt x="540" y="1473"/>
                    <a:pt x="470" y="1465"/>
                    <a:pt x="400" y="1465"/>
                  </a:cubicBezTo>
                  <a:cubicBezTo>
                    <a:pt x="260" y="1465"/>
                    <a:pt x="120" y="1497"/>
                    <a:pt x="1" y="1560"/>
                  </a:cubicBezTo>
                  <a:lnTo>
                    <a:pt x="1001" y="4215"/>
                  </a:lnTo>
                  <a:lnTo>
                    <a:pt x="2906" y="6120"/>
                  </a:lnTo>
                  <a:lnTo>
                    <a:pt x="5311" y="5442"/>
                  </a:lnTo>
                  <a:lnTo>
                    <a:pt x="5073" y="2084"/>
                  </a:lnTo>
                  <a:lnTo>
                    <a:pt x="3370" y="1"/>
                  </a:lnTo>
                  <a:close/>
                </a:path>
              </a:pathLst>
            </a:custGeom>
            <a:solidFill>
              <a:srgbClr val="FFBE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09" name="Google Shape;309;p9"/>
            <p:cNvSpPr/>
            <p:nvPr/>
          </p:nvSpPr>
          <p:spPr>
            <a:xfrm>
              <a:off x="2862250" y="2061350"/>
              <a:ext cx="25900" cy="34900"/>
            </a:xfrm>
            <a:custGeom>
              <a:rect b="b" l="l" r="r" t="t"/>
              <a:pathLst>
                <a:path extrusionOk="0" h="1396" w="1036">
                  <a:moveTo>
                    <a:pt x="5" y="1"/>
                  </a:moveTo>
                  <a:cubicBezTo>
                    <a:pt x="3" y="1"/>
                    <a:pt x="2" y="1"/>
                    <a:pt x="0" y="2"/>
                  </a:cubicBezTo>
                  <a:cubicBezTo>
                    <a:pt x="95" y="276"/>
                    <a:pt x="250" y="538"/>
                    <a:pt x="453" y="752"/>
                  </a:cubicBezTo>
                  <a:cubicBezTo>
                    <a:pt x="607" y="1002"/>
                    <a:pt x="798" y="1217"/>
                    <a:pt x="1036" y="1395"/>
                  </a:cubicBezTo>
                  <a:cubicBezTo>
                    <a:pt x="929" y="1122"/>
                    <a:pt x="786" y="860"/>
                    <a:pt x="584" y="645"/>
                  </a:cubicBezTo>
                  <a:cubicBezTo>
                    <a:pt x="309" y="279"/>
                    <a:pt x="56" y="1"/>
                    <a:pt x="5" y="1"/>
                  </a:cubicBezTo>
                  <a:close/>
                </a:path>
              </a:pathLst>
            </a:custGeom>
            <a:solidFill>
              <a:srgbClr val="EB99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0" name="Google Shape;310;p9"/>
            <p:cNvSpPr/>
            <p:nvPr/>
          </p:nvSpPr>
          <p:spPr>
            <a:xfrm>
              <a:off x="2795275" y="2095250"/>
              <a:ext cx="60450" cy="41175"/>
            </a:xfrm>
            <a:custGeom>
              <a:rect b="b" l="l" r="r" t="t"/>
              <a:pathLst>
                <a:path extrusionOk="0" h="1647" w="2418">
                  <a:moveTo>
                    <a:pt x="400" y="1"/>
                  </a:moveTo>
                  <a:cubicBezTo>
                    <a:pt x="294" y="1"/>
                    <a:pt x="197" y="25"/>
                    <a:pt x="107" y="75"/>
                  </a:cubicBezTo>
                  <a:cubicBezTo>
                    <a:pt x="24" y="111"/>
                    <a:pt x="0" y="158"/>
                    <a:pt x="0" y="158"/>
                  </a:cubicBezTo>
                  <a:cubicBezTo>
                    <a:pt x="107" y="132"/>
                    <a:pt x="221" y="118"/>
                    <a:pt x="332" y="118"/>
                  </a:cubicBezTo>
                  <a:cubicBezTo>
                    <a:pt x="369" y="118"/>
                    <a:pt x="405" y="120"/>
                    <a:pt x="441" y="123"/>
                  </a:cubicBezTo>
                  <a:cubicBezTo>
                    <a:pt x="774" y="242"/>
                    <a:pt x="1060" y="492"/>
                    <a:pt x="1203" y="813"/>
                  </a:cubicBezTo>
                  <a:cubicBezTo>
                    <a:pt x="1298" y="980"/>
                    <a:pt x="1358" y="1147"/>
                    <a:pt x="1417" y="1325"/>
                  </a:cubicBezTo>
                  <a:lnTo>
                    <a:pt x="1417" y="1373"/>
                  </a:lnTo>
                  <a:lnTo>
                    <a:pt x="1453" y="1373"/>
                  </a:lnTo>
                  <a:cubicBezTo>
                    <a:pt x="1762" y="1504"/>
                    <a:pt x="2084" y="1599"/>
                    <a:pt x="2417" y="1647"/>
                  </a:cubicBezTo>
                  <a:cubicBezTo>
                    <a:pt x="2147" y="1489"/>
                    <a:pt x="1866" y="1352"/>
                    <a:pt x="1564" y="1258"/>
                  </a:cubicBezTo>
                  <a:lnTo>
                    <a:pt x="1564" y="1258"/>
                  </a:lnTo>
                  <a:cubicBezTo>
                    <a:pt x="1516" y="1078"/>
                    <a:pt x="1447" y="899"/>
                    <a:pt x="1358" y="730"/>
                  </a:cubicBezTo>
                  <a:cubicBezTo>
                    <a:pt x="1179" y="373"/>
                    <a:pt x="857" y="99"/>
                    <a:pt x="465" y="4"/>
                  </a:cubicBezTo>
                  <a:cubicBezTo>
                    <a:pt x="443" y="2"/>
                    <a:pt x="421" y="1"/>
                    <a:pt x="400" y="1"/>
                  </a:cubicBezTo>
                  <a:close/>
                </a:path>
              </a:pathLst>
            </a:custGeom>
            <a:solidFill>
              <a:srgbClr val="EB99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1" name="Google Shape;311;p9"/>
            <p:cNvSpPr/>
            <p:nvPr/>
          </p:nvSpPr>
          <p:spPr>
            <a:xfrm>
              <a:off x="2816700" y="2071125"/>
              <a:ext cx="114625" cy="40300"/>
            </a:xfrm>
            <a:custGeom>
              <a:rect b="b" l="l" r="r" t="t"/>
              <a:pathLst>
                <a:path extrusionOk="0" h="1612" w="4585">
                  <a:moveTo>
                    <a:pt x="4264" y="0"/>
                  </a:moveTo>
                  <a:cubicBezTo>
                    <a:pt x="4248" y="0"/>
                    <a:pt x="4232" y="1"/>
                    <a:pt x="4215" y="4"/>
                  </a:cubicBezTo>
                  <a:lnTo>
                    <a:pt x="0" y="1147"/>
                  </a:lnTo>
                  <a:cubicBezTo>
                    <a:pt x="143" y="1278"/>
                    <a:pt x="274" y="1433"/>
                    <a:pt x="370" y="1612"/>
                  </a:cubicBezTo>
                  <a:lnTo>
                    <a:pt x="4346" y="564"/>
                  </a:lnTo>
                  <a:cubicBezTo>
                    <a:pt x="4489" y="516"/>
                    <a:pt x="4584" y="361"/>
                    <a:pt x="4549" y="207"/>
                  </a:cubicBezTo>
                  <a:cubicBezTo>
                    <a:pt x="4537" y="207"/>
                    <a:pt x="4537" y="207"/>
                    <a:pt x="4537" y="195"/>
                  </a:cubicBezTo>
                  <a:cubicBezTo>
                    <a:pt x="4505" y="79"/>
                    <a:pt x="4390" y="0"/>
                    <a:pt x="4264"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2" name="Google Shape;312;p9"/>
            <p:cNvSpPr/>
            <p:nvPr/>
          </p:nvSpPr>
          <p:spPr>
            <a:xfrm>
              <a:off x="2066000" y="3320175"/>
              <a:ext cx="63425" cy="136050"/>
            </a:xfrm>
            <a:custGeom>
              <a:rect b="b" l="l" r="r" t="t"/>
              <a:pathLst>
                <a:path extrusionOk="0" h="5442" w="2537">
                  <a:moveTo>
                    <a:pt x="2442" y="1"/>
                  </a:moveTo>
                  <a:lnTo>
                    <a:pt x="37" y="1299"/>
                  </a:lnTo>
                  <a:lnTo>
                    <a:pt x="49" y="1299"/>
                  </a:lnTo>
                  <a:cubicBezTo>
                    <a:pt x="13" y="1394"/>
                    <a:pt x="1" y="1489"/>
                    <a:pt x="1" y="1584"/>
                  </a:cubicBezTo>
                  <a:cubicBezTo>
                    <a:pt x="1" y="1715"/>
                    <a:pt x="394" y="3406"/>
                    <a:pt x="394" y="3406"/>
                  </a:cubicBezTo>
                  <a:cubicBezTo>
                    <a:pt x="620" y="4120"/>
                    <a:pt x="930" y="4799"/>
                    <a:pt x="1323" y="5442"/>
                  </a:cubicBezTo>
                  <a:lnTo>
                    <a:pt x="2537" y="894"/>
                  </a:lnTo>
                  <a:lnTo>
                    <a:pt x="2442" y="1"/>
                  </a:lnTo>
                  <a:close/>
                </a:path>
              </a:pathLst>
            </a:custGeom>
            <a:solidFill>
              <a:srgbClr val="FFBE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3" name="Google Shape;313;p9"/>
            <p:cNvSpPr/>
            <p:nvPr/>
          </p:nvSpPr>
          <p:spPr>
            <a:xfrm>
              <a:off x="2558925" y="4531925"/>
              <a:ext cx="141125" cy="245300"/>
            </a:xfrm>
            <a:custGeom>
              <a:rect b="b" l="l" r="r" t="t"/>
              <a:pathLst>
                <a:path extrusionOk="0" h="9812" w="5645">
                  <a:moveTo>
                    <a:pt x="5251" y="1"/>
                  </a:moveTo>
                  <a:lnTo>
                    <a:pt x="1" y="132"/>
                  </a:lnTo>
                  <a:lnTo>
                    <a:pt x="417" y="9812"/>
                  </a:lnTo>
                  <a:lnTo>
                    <a:pt x="5644" y="9693"/>
                  </a:lnTo>
                  <a:lnTo>
                    <a:pt x="5251" y="1"/>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4" name="Google Shape;314;p9"/>
            <p:cNvSpPr/>
            <p:nvPr/>
          </p:nvSpPr>
          <p:spPr>
            <a:xfrm>
              <a:off x="2619350" y="4530450"/>
              <a:ext cx="15200" cy="236350"/>
            </a:xfrm>
            <a:custGeom>
              <a:rect b="b" l="l" r="r" t="t"/>
              <a:pathLst>
                <a:path extrusionOk="0" h="9454" w="608">
                  <a:moveTo>
                    <a:pt x="48" y="0"/>
                  </a:moveTo>
                  <a:cubicBezTo>
                    <a:pt x="1" y="0"/>
                    <a:pt x="84" y="2120"/>
                    <a:pt x="227" y="4727"/>
                  </a:cubicBezTo>
                  <a:cubicBezTo>
                    <a:pt x="370" y="7347"/>
                    <a:pt x="525" y="9454"/>
                    <a:pt x="560" y="9454"/>
                  </a:cubicBezTo>
                  <a:cubicBezTo>
                    <a:pt x="608" y="9454"/>
                    <a:pt x="525" y="7335"/>
                    <a:pt x="382" y="4727"/>
                  </a:cubicBezTo>
                  <a:cubicBezTo>
                    <a:pt x="239" y="2108"/>
                    <a:pt x="84" y="0"/>
                    <a:pt x="48"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5" name="Google Shape;315;p9"/>
            <p:cNvSpPr/>
            <p:nvPr/>
          </p:nvSpPr>
          <p:spPr>
            <a:xfrm>
              <a:off x="2568750" y="4757250"/>
              <a:ext cx="131300" cy="19975"/>
            </a:xfrm>
            <a:custGeom>
              <a:rect b="b" l="l" r="r" t="t"/>
              <a:pathLst>
                <a:path extrusionOk="0" h="799" w="5252">
                  <a:moveTo>
                    <a:pt x="5216" y="1"/>
                  </a:moveTo>
                  <a:lnTo>
                    <a:pt x="1" y="132"/>
                  </a:lnTo>
                  <a:lnTo>
                    <a:pt x="24" y="799"/>
                  </a:lnTo>
                  <a:lnTo>
                    <a:pt x="5251" y="680"/>
                  </a:lnTo>
                  <a:lnTo>
                    <a:pt x="5216" y="1"/>
                  </a:ln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6" name="Google Shape;316;p9"/>
            <p:cNvSpPr/>
            <p:nvPr/>
          </p:nvSpPr>
          <p:spPr>
            <a:xfrm>
              <a:off x="2567850" y="4661025"/>
              <a:ext cx="128925" cy="45075"/>
            </a:xfrm>
            <a:custGeom>
              <a:rect b="b" l="l" r="r" t="t"/>
              <a:pathLst>
                <a:path extrusionOk="0" h="1803" w="5157">
                  <a:moveTo>
                    <a:pt x="2571" y="0"/>
                  </a:moveTo>
                  <a:cubicBezTo>
                    <a:pt x="2524" y="0"/>
                    <a:pt x="2477" y="2"/>
                    <a:pt x="2430" y="4"/>
                  </a:cubicBezTo>
                  <a:cubicBezTo>
                    <a:pt x="1656" y="40"/>
                    <a:pt x="930" y="385"/>
                    <a:pt x="429" y="981"/>
                  </a:cubicBezTo>
                  <a:cubicBezTo>
                    <a:pt x="287" y="1159"/>
                    <a:pt x="168" y="1350"/>
                    <a:pt x="72" y="1564"/>
                  </a:cubicBezTo>
                  <a:cubicBezTo>
                    <a:pt x="37" y="1635"/>
                    <a:pt x="13" y="1719"/>
                    <a:pt x="1" y="1802"/>
                  </a:cubicBezTo>
                  <a:cubicBezTo>
                    <a:pt x="156" y="1540"/>
                    <a:pt x="322" y="1290"/>
                    <a:pt x="513" y="1052"/>
                  </a:cubicBezTo>
                  <a:cubicBezTo>
                    <a:pt x="1013" y="516"/>
                    <a:pt x="1715" y="195"/>
                    <a:pt x="2442" y="159"/>
                  </a:cubicBezTo>
                  <a:cubicBezTo>
                    <a:pt x="2459" y="159"/>
                    <a:pt x="2477" y="159"/>
                    <a:pt x="2494" y="159"/>
                  </a:cubicBezTo>
                  <a:cubicBezTo>
                    <a:pt x="3214" y="159"/>
                    <a:pt x="3908" y="396"/>
                    <a:pt x="4466" y="838"/>
                  </a:cubicBezTo>
                  <a:cubicBezTo>
                    <a:pt x="4888" y="1169"/>
                    <a:pt x="5114" y="1434"/>
                    <a:pt x="5152" y="1434"/>
                  </a:cubicBezTo>
                  <a:cubicBezTo>
                    <a:pt x="5154" y="1434"/>
                    <a:pt x="5155" y="1434"/>
                    <a:pt x="5156" y="1433"/>
                  </a:cubicBezTo>
                  <a:cubicBezTo>
                    <a:pt x="5121" y="1362"/>
                    <a:pt x="5073" y="1290"/>
                    <a:pt x="5013" y="1231"/>
                  </a:cubicBezTo>
                  <a:cubicBezTo>
                    <a:pt x="4644" y="790"/>
                    <a:pt x="4180" y="457"/>
                    <a:pt x="3656" y="231"/>
                  </a:cubicBezTo>
                  <a:cubicBezTo>
                    <a:pt x="3318" y="83"/>
                    <a:pt x="2942" y="0"/>
                    <a:pt x="2571"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7" name="Google Shape;317;p9"/>
            <p:cNvSpPr/>
            <p:nvPr/>
          </p:nvSpPr>
          <p:spPr>
            <a:xfrm>
              <a:off x="2562200" y="4633150"/>
              <a:ext cx="132775" cy="21450"/>
            </a:xfrm>
            <a:custGeom>
              <a:rect b="b" l="l" r="r" t="t"/>
              <a:pathLst>
                <a:path extrusionOk="0" h="858" w="5311">
                  <a:moveTo>
                    <a:pt x="1" y="0"/>
                  </a:moveTo>
                  <a:lnTo>
                    <a:pt x="72" y="857"/>
                  </a:lnTo>
                  <a:lnTo>
                    <a:pt x="5311" y="857"/>
                  </a:lnTo>
                  <a:lnTo>
                    <a:pt x="5287" y="0"/>
                  </a:lnTo>
                  <a:close/>
                </a:path>
              </a:pathLst>
            </a:custGeom>
            <a:solidFill>
              <a:srgbClr val="00000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8" name="Google Shape;318;p9"/>
            <p:cNvSpPr/>
            <p:nvPr/>
          </p:nvSpPr>
          <p:spPr>
            <a:xfrm>
              <a:off x="1967200" y="4549800"/>
              <a:ext cx="291725" cy="230100"/>
            </a:xfrm>
            <a:custGeom>
              <a:rect b="b" l="l" r="r" t="t"/>
              <a:pathLst>
                <a:path extrusionOk="0" h="9204" w="11669">
                  <a:moveTo>
                    <a:pt x="11668" y="0"/>
                  </a:moveTo>
                  <a:lnTo>
                    <a:pt x="6060" y="96"/>
                  </a:lnTo>
                  <a:lnTo>
                    <a:pt x="5870" y="5906"/>
                  </a:lnTo>
                  <a:cubicBezTo>
                    <a:pt x="5870" y="5906"/>
                    <a:pt x="36" y="8108"/>
                    <a:pt x="0" y="9204"/>
                  </a:cubicBezTo>
                  <a:lnTo>
                    <a:pt x="11406" y="9061"/>
                  </a:lnTo>
                  <a:lnTo>
                    <a:pt x="11668" y="0"/>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19" name="Google Shape;319;p9"/>
            <p:cNvSpPr/>
            <p:nvPr/>
          </p:nvSpPr>
          <p:spPr>
            <a:xfrm>
              <a:off x="2185675" y="4683250"/>
              <a:ext cx="24125" cy="22175"/>
            </a:xfrm>
            <a:custGeom>
              <a:rect b="b" l="l" r="r" t="t"/>
              <a:pathLst>
                <a:path extrusionOk="0" h="887" w="965">
                  <a:moveTo>
                    <a:pt x="598" y="12"/>
                  </a:moveTo>
                  <a:lnTo>
                    <a:pt x="631" y="20"/>
                  </a:lnTo>
                  <a:cubicBezTo>
                    <a:pt x="620" y="17"/>
                    <a:pt x="609" y="14"/>
                    <a:pt x="598" y="12"/>
                  </a:cubicBezTo>
                  <a:close/>
                  <a:moveTo>
                    <a:pt x="494" y="1"/>
                  </a:moveTo>
                  <a:cubicBezTo>
                    <a:pt x="295" y="1"/>
                    <a:pt x="116" y="124"/>
                    <a:pt x="48" y="318"/>
                  </a:cubicBezTo>
                  <a:cubicBezTo>
                    <a:pt x="0" y="568"/>
                    <a:pt x="155" y="806"/>
                    <a:pt x="405" y="877"/>
                  </a:cubicBezTo>
                  <a:cubicBezTo>
                    <a:pt x="433" y="883"/>
                    <a:pt x="461" y="886"/>
                    <a:pt x="488" y="886"/>
                  </a:cubicBezTo>
                  <a:cubicBezTo>
                    <a:pt x="687" y="886"/>
                    <a:pt x="877" y="743"/>
                    <a:pt x="929" y="544"/>
                  </a:cubicBezTo>
                  <a:cubicBezTo>
                    <a:pt x="964" y="308"/>
                    <a:pt x="824" y="84"/>
                    <a:pt x="590" y="10"/>
                  </a:cubicBezTo>
                  <a:lnTo>
                    <a:pt x="590" y="10"/>
                  </a:lnTo>
                  <a:cubicBezTo>
                    <a:pt x="592" y="11"/>
                    <a:pt x="595" y="11"/>
                    <a:pt x="598" y="12"/>
                  </a:cubicBezTo>
                  <a:lnTo>
                    <a:pt x="598" y="12"/>
                  </a:lnTo>
                  <a:lnTo>
                    <a:pt x="584" y="8"/>
                  </a:lnTo>
                  <a:lnTo>
                    <a:pt x="584" y="8"/>
                  </a:lnTo>
                  <a:cubicBezTo>
                    <a:pt x="586" y="9"/>
                    <a:pt x="588" y="10"/>
                    <a:pt x="590" y="10"/>
                  </a:cubicBezTo>
                  <a:lnTo>
                    <a:pt x="590" y="10"/>
                  </a:lnTo>
                  <a:cubicBezTo>
                    <a:pt x="558" y="4"/>
                    <a:pt x="525" y="1"/>
                    <a:pt x="494"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0" name="Google Shape;320;p9"/>
            <p:cNvSpPr/>
            <p:nvPr/>
          </p:nvSpPr>
          <p:spPr>
            <a:xfrm>
              <a:off x="1965700" y="4757850"/>
              <a:ext cx="286675" cy="23250"/>
            </a:xfrm>
            <a:custGeom>
              <a:rect b="b" l="l" r="r" t="t"/>
              <a:pathLst>
                <a:path extrusionOk="0" h="930" w="11467">
                  <a:moveTo>
                    <a:pt x="11466" y="1"/>
                  </a:moveTo>
                  <a:lnTo>
                    <a:pt x="382" y="358"/>
                  </a:lnTo>
                  <a:cubicBezTo>
                    <a:pt x="179" y="489"/>
                    <a:pt x="48" y="691"/>
                    <a:pt x="1" y="929"/>
                  </a:cubicBezTo>
                  <a:lnTo>
                    <a:pt x="11466" y="739"/>
                  </a:lnTo>
                  <a:lnTo>
                    <a:pt x="11466" y="1"/>
                  </a:ln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1" name="Google Shape;321;p9"/>
            <p:cNvSpPr/>
            <p:nvPr/>
          </p:nvSpPr>
          <p:spPr>
            <a:xfrm>
              <a:off x="2111400" y="4697025"/>
              <a:ext cx="27550" cy="17150"/>
            </a:xfrm>
            <a:custGeom>
              <a:rect b="b" l="l" r="r" t="t"/>
              <a:pathLst>
                <a:path extrusionOk="0" h="686" w="1102">
                  <a:moveTo>
                    <a:pt x="197" y="0"/>
                  </a:moveTo>
                  <a:cubicBezTo>
                    <a:pt x="77" y="0"/>
                    <a:pt x="1" y="29"/>
                    <a:pt x="7" y="53"/>
                  </a:cubicBezTo>
                  <a:cubicBezTo>
                    <a:pt x="7" y="112"/>
                    <a:pt x="292" y="124"/>
                    <a:pt x="566" y="303"/>
                  </a:cubicBezTo>
                  <a:cubicBezTo>
                    <a:pt x="838" y="472"/>
                    <a:pt x="991" y="685"/>
                    <a:pt x="1047" y="685"/>
                  </a:cubicBezTo>
                  <a:cubicBezTo>
                    <a:pt x="1049" y="685"/>
                    <a:pt x="1052" y="685"/>
                    <a:pt x="1054" y="684"/>
                  </a:cubicBezTo>
                  <a:cubicBezTo>
                    <a:pt x="1102" y="660"/>
                    <a:pt x="1019" y="338"/>
                    <a:pt x="673" y="136"/>
                  </a:cubicBezTo>
                  <a:cubicBezTo>
                    <a:pt x="497" y="32"/>
                    <a:pt x="323" y="0"/>
                    <a:pt x="197"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2" name="Google Shape;322;p9"/>
            <p:cNvSpPr/>
            <p:nvPr/>
          </p:nvSpPr>
          <p:spPr>
            <a:xfrm>
              <a:off x="2081500" y="4711025"/>
              <a:ext cx="21150" cy="21875"/>
            </a:xfrm>
            <a:custGeom>
              <a:rect b="b" l="l" r="r" t="t"/>
              <a:pathLst>
                <a:path extrusionOk="0" h="875" w="846">
                  <a:moveTo>
                    <a:pt x="63" y="0"/>
                  </a:moveTo>
                  <a:cubicBezTo>
                    <a:pt x="24" y="0"/>
                    <a:pt x="0" y="7"/>
                    <a:pt x="0" y="16"/>
                  </a:cubicBezTo>
                  <a:cubicBezTo>
                    <a:pt x="0" y="76"/>
                    <a:pt x="238" y="159"/>
                    <a:pt x="441" y="397"/>
                  </a:cubicBezTo>
                  <a:cubicBezTo>
                    <a:pt x="627" y="630"/>
                    <a:pt x="688" y="874"/>
                    <a:pt x="757" y="874"/>
                  </a:cubicBezTo>
                  <a:cubicBezTo>
                    <a:pt x="759" y="874"/>
                    <a:pt x="760" y="874"/>
                    <a:pt x="762" y="874"/>
                  </a:cubicBezTo>
                  <a:cubicBezTo>
                    <a:pt x="822" y="874"/>
                    <a:pt x="845" y="552"/>
                    <a:pt x="595" y="266"/>
                  </a:cubicBezTo>
                  <a:cubicBezTo>
                    <a:pt x="411" y="55"/>
                    <a:pt x="174" y="0"/>
                    <a:pt x="63"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3" name="Google Shape;323;p9"/>
            <p:cNvSpPr/>
            <p:nvPr/>
          </p:nvSpPr>
          <p:spPr>
            <a:xfrm>
              <a:off x="2052925" y="4723975"/>
              <a:ext cx="15500" cy="24075"/>
            </a:xfrm>
            <a:custGeom>
              <a:rect b="b" l="l" r="r" t="t"/>
              <a:pathLst>
                <a:path extrusionOk="0" h="963" w="620">
                  <a:moveTo>
                    <a:pt x="47" y="0"/>
                  </a:moveTo>
                  <a:cubicBezTo>
                    <a:pt x="35" y="0"/>
                    <a:pt x="27" y="4"/>
                    <a:pt x="24" y="10"/>
                  </a:cubicBezTo>
                  <a:cubicBezTo>
                    <a:pt x="0" y="58"/>
                    <a:pt x="167" y="225"/>
                    <a:pt x="298" y="475"/>
                  </a:cubicBezTo>
                  <a:cubicBezTo>
                    <a:pt x="417" y="725"/>
                    <a:pt x="441" y="963"/>
                    <a:pt x="500" y="963"/>
                  </a:cubicBezTo>
                  <a:cubicBezTo>
                    <a:pt x="548" y="963"/>
                    <a:pt x="619" y="689"/>
                    <a:pt x="464" y="391"/>
                  </a:cubicBezTo>
                  <a:cubicBezTo>
                    <a:pt x="331" y="126"/>
                    <a:pt x="120" y="0"/>
                    <a:pt x="47"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4" name="Google Shape;324;p9"/>
            <p:cNvSpPr/>
            <p:nvPr/>
          </p:nvSpPr>
          <p:spPr>
            <a:xfrm>
              <a:off x="2112475" y="4659025"/>
              <a:ext cx="31550" cy="6625"/>
            </a:xfrm>
            <a:custGeom>
              <a:rect b="b" l="l" r="r" t="t"/>
              <a:pathLst>
                <a:path extrusionOk="0" h="265" w="1262">
                  <a:moveTo>
                    <a:pt x="606" y="0"/>
                  </a:moveTo>
                  <a:cubicBezTo>
                    <a:pt x="245" y="0"/>
                    <a:pt x="0" y="169"/>
                    <a:pt x="35" y="215"/>
                  </a:cubicBezTo>
                  <a:cubicBezTo>
                    <a:pt x="40" y="226"/>
                    <a:pt x="57" y="230"/>
                    <a:pt x="84" y="230"/>
                  </a:cubicBezTo>
                  <a:cubicBezTo>
                    <a:pt x="167" y="230"/>
                    <a:pt x="346" y="190"/>
                    <a:pt x="566" y="190"/>
                  </a:cubicBezTo>
                  <a:cubicBezTo>
                    <a:pt x="587" y="190"/>
                    <a:pt x="608" y="191"/>
                    <a:pt x="630" y="191"/>
                  </a:cubicBezTo>
                  <a:cubicBezTo>
                    <a:pt x="888" y="201"/>
                    <a:pt x="1100" y="264"/>
                    <a:pt x="1186" y="264"/>
                  </a:cubicBezTo>
                  <a:cubicBezTo>
                    <a:pt x="1207" y="264"/>
                    <a:pt x="1221" y="260"/>
                    <a:pt x="1226" y="251"/>
                  </a:cubicBezTo>
                  <a:cubicBezTo>
                    <a:pt x="1261" y="203"/>
                    <a:pt x="1011" y="13"/>
                    <a:pt x="642" y="1"/>
                  </a:cubicBezTo>
                  <a:cubicBezTo>
                    <a:pt x="630" y="1"/>
                    <a:pt x="618" y="0"/>
                    <a:pt x="606"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5" name="Google Shape;325;p9"/>
            <p:cNvSpPr/>
            <p:nvPr/>
          </p:nvSpPr>
          <p:spPr>
            <a:xfrm>
              <a:off x="2107075" y="4608725"/>
              <a:ext cx="43800" cy="25050"/>
            </a:xfrm>
            <a:custGeom>
              <a:rect b="b" l="l" r="r" t="t"/>
              <a:pathLst>
                <a:path extrusionOk="0" h="1002" w="1752">
                  <a:moveTo>
                    <a:pt x="1439" y="196"/>
                  </a:moveTo>
                  <a:cubicBezTo>
                    <a:pt x="1479" y="196"/>
                    <a:pt x="1508" y="205"/>
                    <a:pt x="1525" y="227"/>
                  </a:cubicBezTo>
                  <a:cubicBezTo>
                    <a:pt x="1561" y="263"/>
                    <a:pt x="1525" y="251"/>
                    <a:pt x="1525" y="287"/>
                  </a:cubicBezTo>
                  <a:cubicBezTo>
                    <a:pt x="1489" y="322"/>
                    <a:pt x="1442" y="358"/>
                    <a:pt x="1394" y="394"/>
                  </a:cubicBezTo>
                  <a:cubicBezTo>
                    <a:pt x="1299" y="453"/>
                    <a:pt x="1204" y="513"/>
                    <a:pt x="1096" y="572"/>
                  </a:cubicBezTo>
                  <a:cubicBezTo>
                    <a:pt x="918" y="668"/>
                    <a:pt x="739" y="739"/>
                    <a:pt x="549" y="799"/>
                  </a:cubicBezTo>
                  <a:cubicBezTo>
                    <a:pt x="401" y="826"/>
                    <a:pt x="261" y="868"/>
                    <a:pt x="122" y="919"/>
                  </a:cubicBezTo>
                  <a:lnTo>
                    <a:pt x="122" y="919"/>
                  </a:lnTo>
                  <a:cubicBezTo>
                    <a:pt x="189" y="852"/>
                    <a:pt x="292" y="749"/>
                    <a:pt x="442" y="632"/>
                  </a:cubicBezTo>
                  <a:cubicBezTo>
                    <a:pt x="596" y="513"/>
                    <a:pt x="763" y="406"/>
                    <a:pt x="942" y="334"/>
                  </a:cubicBezTo>
                  <a:cubicBezTo>
                    <a:pt x="1049" y="287"/>
                    <a:pt x="1156" y="251"/>
                    <a:pt x="1263" y="227"/>
                  </a:cubicBezTo>
                  <a:cubicBezTo>
                    <a:pt x="1333" y="208"/>
                    <a:pt x="1393" y="196"/>
                    <a:pt x="1439" y="196"/>
                  </a:cubicBezTo>
                  <a:close/>
                  <a:moveTo>
                    <a:pt x="1442" y="1"/>
                  </a:moveTo>
                  <a:cubicBezTo>
                    <a:pt x="1358" y="1"/>
                    <a:pt x="1287" y="13"/>
                    <a:pt x="1215" y="37"/>
                  </a:cubicBezTo>
                  <a:cubicBezTo>
                    <a:pt x="1096" y="72"/>
                    <a:pt x="977" y="108"/>
                    <a:pt x="870" y="167"/>
                  </a:cubicBezTo>
                  <a:cubicBezTo>
                    <a:pt x="668" y="263"/>
                    <a:pt x="501" y="382"/>
                    <a:pt x="346" y="525"/>
                  </a:cubicBezTo>
                  <a:cubicBezTo>
                    <a:pt x="152" y="719"/>
                    <a:pt x="49" y="881"/>
                    <a:pt x="24" y="956"/>
                  </a:cubicBezTo>
                  <a:lnTo>
                    <a:pt x="24" y="956"/>
                  </a:lnTo>
                  <a:cubicBezTo>
                    <a:pt x="16" y="959"/>
                    <a:pt x="9" y="962"/>
                    <a:pt x="1" y="965"/>
                  </a:cubicBezTo>
                  <a:cubicBezTo>
                    <a:pt x="7" y="967"/>
                    <a:pt x="14" y="968"/>
                    <a:pt x="20" y="970"/>
                  </a:cubicBezTo>
                  <a:lnTo>
                    <a:pt x="20" y="970"/>
                  </a:lnTo>
                  <a:cubicBezTo>
                    <a:pt x="16" y="988"/>
                    <a:pt x="17" y="998"/>
                    <a:pt x="25" y="1001"/>
                  </a:cubicBezTo>
                  <a:cubicBezTo>
                    <a:pt x="26" y="1001"/>
                    <a:pt x="27" y="1002"/>
                    <a:pt x="28" y="1002"/>
                  </a:cubicBezTo>
                  <a:cubicBezTo>
                    <a:pt x="34" y="1002"/>
                    <a:pt x="45" y="993"/>
                    <a:pt x="62" y="978"/>
                  </a:cubicBezTo>
                  <a:lnTo>
                    <a:pt x="62" y="978"/>
                  </a:lnTo>
                  <a:cubicBezTo>
                    <a:pt x="122" y="989"/>
                    <a:pt x="183" y="995"/>
                    <a:pt x="243" y="995"/>
                  </a:cubicBezTo>
                  <a:cubicBezTo>
                    <a:pt x="356" y="995"/>
                    <a:pt x="468" y="976"/>
                    <a:pt x="572" y="941"/>
                  </a:cubicBezTo>
                  <a:cubicBezTo>
                    <a:pt x="787" y="906"/>
                    <a:pt x="989" y="834"/>
                    <a:pt x="1180" y="751"/>
                  </a:cubicBezTo>
                  <a:cubicBezTo>
                    <a:pt x="1287" y="691"/>
                    <a:pt x="1394" y="632"/>
                    <a:pt x="1501" y="560"/>
                  </a:cubicBezTo>
                  <a:cubicBezTo>
                    <a:pt x="1561" y="525"/>
                    <a:pt x="1620" y="477"/>
                    <a:pt x="1668" y="418"/>
                  </a:cubicBezTo>
                  <a:cubicBezTo>
                    <a:pt x="1739" y="334"/>
                    <a:pt x="1751" y="215"/>
                    <a:pt x="1680" y="120"/>
                  </a:cubicBezTo>
                  <a:cubicBezTo>
                    <a:pt x="1620" y="48"/>
                    <a:pt x="1537" y="1"/>
                    <a:pt x="1442"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6" name="Google Shape;326;p9"/>
            <p:cNvSpPr/>
            <p:nvPr/>
          </p:nvSpPr>
          <p:spPr>
            <a:xfrm>
              <a:off x="2114825" y="4634925"/>
              <a:ext cx="141700" cy="35450"/>
            </a:xfrm>
            <a:custGeom>
              <a:rect b="b" l="l" r="r" t="t"/>
              <a:pathLst>
                <a:path extrusionOk="0" h="1418" w="5668">
                  <a:moveTo>
                    <a:pt x="5668" y="1"/>
                  </a:moveTo>
                  <a:lnTo>
                    <a:pt x="60" y="203"/>
                  </a:lnTo>
                  <a:lnTo>
                    <a:pt x="1" y="1417"/>
                  </a:lnTo>
                  <a:lnTo>
                    <a:pt x="5632" y="1334"/>
                  </a:lnTo>
                  <a:lnTo>
                    <a:pt x="5668" y="1"/>
                  </a:lnTo>
                  <a:close/>
                </a:path>
              </a:pathLst>
            </a:custGeom>
            <a:solidFill>
              <a:srgbClr val="00000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7" name="Google Shape;327;p9"/>
            <p:cNvSpPr/>
            <p:nvPr/>
          </p:nvSpPr>
          <p:spPr>
            <a:xfrm>
              <a:off x="2181800" y="2053300"/>
              <a:ext cx="303925" cy="455500"/>
            </a:xfrm>
            <a:custGeom>
              <a:rect b="b" l="l" r="r" t="t"/>
              <a:pathLst>
                <a:path extrusionOk="0" h="18220" w="12157">
                  <a:moveTo>
                    <a:pt x="5801" y="0"/>
                  </a:moveTo>
                  <a:cubicBezTo>
                    <a:pt x="5467" y="0"/>
                    <a:pt x="5127" y="32"/>
                    <a:pt x="4787" y="98"/>
                  </a:cubicBezTo>
                  <a:cubicBezTo>
                    <a:pt x="4775" y="98"/>
                    <a:pt x="4751" y="98"/>
                    <a:pt x="4727" y="110"/>
                  </a:cubicBezTo>
                  <a:cubicBezTo>
                    <a:pt x="1858" y="693"/>
                    <a:pt x="0" y="3491"/>
                    <a:pt x="584" y="6361"/>
                  </a:cubicBezTo>
                  <a:cubicBezTo>
                    <a:pt x="596" y="6420"/>
                    <a:pt x="608" y="6468"/>
                    <a:pt x="620" y="6527"/>
                  </a:cubicBezTo>
                  <a:lnTo>
                    <a:pt x="3382" y="18219"/>
                  </a:lnTo>
                  <a:lnTo>
                    <a:pt x="9966" y="17350"/>
                  </a:lnTo>
                  <a:lnTo>
                    <a:pt x="9478" y="13612"/>
                  </a:lnTo>
                  <a:lnTo>
                    <a:pt x="9478" y="13612"/>
                  </a:lnTo>
                  <a:cubicBezTo>
                    <a:pt x="9478" y="13612"/>
                    <a:pt x="9482" y="13612"/>
                    <a:pt x="9489" y="13612"/>
                  </a:cubicBezTo>
                  <a:cubicBezTo>
                    <a:pt x="9669" y="13612"/>
                    <a:pt x="11891" y="13568"/>
                    <a:pt x="12085" y="11397"/>
                  </a:cubicBezTo>
                  <a:cubicBezTo>
                    <a:pt x="12157" y="10647"/>
                    <a:pt x="11573" y="7325"/>
                    <a:pt x="10990" y="4313"/>
                  </a:cubicBezTo>
                  <a:cubicBezTo>
                    <a:pt x="10507" y="1772"/>
                    <a:pt x="8293" y="0"/>
                    <a:pt x="5801" y="0"/>
                  </a:cubicBezTo>
                  <a:close/>
                </a:path>
              </a:pathLst>
            </a:custGeom>
            <a:solidFill>
              <a:srgbClr val="FFBE9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8" name="Google Shape;328;p9"/>
            <p:cNvSpPr/>
            <p:nvPr/>
          </p:nvSpPr>
          <p:spPr>
            <a:xfrm>
              <a:off x="2172275" y="2044650"/>
              <a:ext cx="287550" cy="344200"/>
            </a:xfrm>
            <a:custGeom>
              <a:rect b="b" l="l" r="r" t="t"/>
              <a:pathLst>
                <a:path extrusionOk="0" h="13768" w="11502">
                  <a:moveTo>
                    <a:pt x="6286" y="1"/>
                  </a:moveTo>
                  <a:cubicBezTo>
                    <a:pt x="5435" y="1"/>
                    <a:pt x="4595" y="195"/>
                    <a:pt x="3834" y="575"/>
                  </a:cubicBezTo>
                  <a:cubicBezTo>
                    <a:pt x="3429" y="777"/>
                    <a:pt x="3037" y="1016"/>
                    <a:pt x="2667" y="1278"/>
                  </a:cubicBezTo>
                  <a:cubicBezTo>
                    <a:pt x="2132" y="1659"/>
                    <a:pt x="1679" y="2123"/>
                    <a:pt x="1298" y="2659"/>
                  </a:cubicBezTo>
                  <a:cubicBezTo>
                    <a:pt x="524" y="3897"/>
                    <a:pt x="0" y="5742"/>
                    <a:pt x="155" y="7112"/>
                  </a:cubicBezTo>
                  <a:cubicBezTo>
                    <a:pt x="298" y="8493"/>
                    <a:pt x="2632" y="13767"/>
                    <a:pt x="2632" y="13767"/>
                  </a:cubicBezTo>
                  <a:lnTo>
                    <a:pt x="7775" y="13291"/>
                  </a:lnTo>
                  <a:cubicBezTo>
                    <a:pt x="7775" y="13291"/>
                    <a:pt x="8942" y="11719"/>
                    <a:pt x="9025" y="10660"/>
                  </a:cubicBezTo>
                  <a:cubicBezTo>
                    <a:pt x="9073" y="9981"/>
                    <a:pt x="9025" y="8886"/>
                    <a:pt x="9144" y="8147"/>
                  </a:cubicBezTo>
                  <a:cubicBezTo>
                    <a:pt x="9216" y="7862"/>
                    <a:pt x="9335" y="7600"/>
                    <a:pt x="9502" y="7350"/>
                  </a:cubicBezTo>
                  <a:cubicBezTo>
                    <a:pt x="9537" y="7195"/>
                    <a:pt x="9668" y="6612"/>
                    <a:pt x="10228" y="6600"/>
                  </a:cubicBezTo>
                  <a:cubicBezTo>
                    <a:pt x="10788" y="6600"/>
                    <a:pt x="11026" y="8302"/>
                    <a:pt x="11026" y="8302"/>
                  </a:cubicBezTo>
                  <a:lnTo>
                    <a:pt x="11502" y="8052"/>
                  </a:lnTo>
                  <a:cubicBezTo>
                    <a:pt x="11502" y="8052"/>
                    <a:pt x="11264" y="6492"/>
                    <a:pt x="11145" y="5969"/>
                  </a:cubicBezTo>
                  <a:cubicBezTo>
                    <a:pt x="11085" y="5683"/>
                    <a:pt x="10633" y="4111"/>
                    <a:pt x="10680" y="3790"/>
                  </a:cubicBezTo>
                  <a:cubicBezTo>
                    <a:pt x="10740" y="3480"/>
                    <a:pt x="10918" y="3409"/>
                    <a:pt x="10621" y="2849"/>
                  </a:cubicBezTo>
                  <a:cubicBezTo>
                    <a:pt x="10323" y="2290"/>
                    <a:pt x="9204" y="1397"/>
                    <a:pt x="8716" y="1206"/>
                  </a:cubicBezTo>
                  <a:cubicBezTo>
                    <a:pt x="8228" y="1004"/>
                    <a:pt x="7728" y="1028"/>
                    <a:pt x="7609" y="777"/>
                  </a:cubicBezTo>
                  <a:cubicBezTo>
                    <a:pt x="7489" y="516"/>
                    <a:pt x="7632" y="242"/>
                    <a:pt x="7073" y="39"/>
                  </a:cubicBezTo>
                  <a:lnTo>
                    <a:pt x="6692" y="15"/>
                  </a:lnTo>
                  <a:cubicBezTo>
                    <a:pt x="6557" y="6"/>
                    <a:pt x="6421" y="1"/>
                    <a:pt x="6286"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9" name="Google Shape;329;p9"/>
            <p:cNvSpPr/>
            <p:nvPr/>
          </p:nvSpPr>
          <p:spPr>
            <a:xfrm>
              <a:off x="2399675" y="2210225"/>
              <a:ext cx="49150" cy="94675"/>
            </a:xfrm>
            <a:custGeom>
              <a:rect b="b" l="l" r="r" t="t"/>
              <a:pathLst>
                <a:path extrusionOk="0" h="3787" w="1966">
                  <a:moveTo>
                    <a:pt x="1001" y="0"/>
                  </a:moveTo>
                  <a:cubicBezTo>
                    <a:pt x="918" y="0"/>
                    <a:pt x="846" y="24"/>
                    <a:pt x="787" y="72"/>
                  </a:cubicBezTo>
                  <a:cubicBezTo>
                    <a:pt x="620" y="179"/>
                    <a:pt x="477" y="322"/>
                    <a:pt x="394" y="500"/>
                  </a:cubicBezTo>
                  <a:cubicBezTo>
                    <a:pt x="96" y="1096"/>
                    <a:pt x="1" y="1763"/>
                    <a:pt x="96" y="2405"/>
                  </a:cubicBezTo>
                  <a:cubicBezTo>
                    <a:pt x="132" y="2775"/>
                    <a:pt x="275" y="3120"/>
                    <a:pt x="501" y="3406"/>
                  </a:cubicBezTo>
                  <a:cubicBezTo>
                    <a:pt x="703" y="3644"/>
                    <a:pt x="989" y="3787"/>
                    <a:pt x="1299" y="3787"/>
                  </a:cubicBezTo>
                  <a:cubicBezTo>
                    <a:pt x="1513" y="3787"/>
                    <a:pt x="1703" y="3703"/>
                    <a:pt x="1858" y="3560"/>
                  </a:cubicBezTo>
                  <a:cubicBezTo>
                    <a:pt x="1965" y="3453"/>
                    <a:pt x="1965" y="3370"/>
                    <a:pt x="1965" y="3370"/>
                  </a:cubicBezTo>
                  <a:lnTo>
                    <a:pt x="1965" y="3370"/>
                  </a:lnTo>
                  <a:cubicBezTo>
                    <a:pt x="1953" y="3370"/>
                    <a:pt x="1918" y="3429"/>
                    <a:pt x="1811" y="3513"/>
                  </a:cubicBezTo>
                  <a:cubicBezTo>
                    <a:pt x="1680" y="3611"/>
                    <a:pt x="1519" y="3669"/>
                    <a:pt x="1347" y="3669"/>
                  </a:cubicBezTo>
                  <a:cubicBezTo>
                    <a:pt x="1331" y="3669"/>
                    <a:pt x="1315" y="3669"/>
                    <a:pt x="1299" y="3668"/>
                  </a:cubicBezTo>
                  <a:cubicBezTo>
                    <a:pt x="1037" y="3644"/>
                    <a:pt x="787" y="3513"/>
                    <a:pt x="620" y="3298"/>
                  </a:cubicBezTo>
                  <a:cubicBezTo>
                    <a:pt x="418" y="3037"/>
                    <a:pt x="298" y="2715"/>
                    <a:pt x="263" y="2382"/>
                  </a:cubicBezTo>
                  <a:cubicBezTo>
                    <a:pt x="168" y="1763"/>
                    <a:pt x="251" y="1132"/>
                    <a:pt x="489" y="560"/>
                  </a:cubicBezTo>
                  <a:cubicBezTo>
                    <a:pt x="608" y="334"/>
                    <a:pt x="787" y="131"/>
                    <a:pt x="1001" y="0"/>
                  </a:cubicBezTo>
                  <a:close/>
                </a:path>
              </a:pathLst>
            </a:custGeom>
            <a:solidFill>
              <a:srgbClr val="EB99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0" name="Google Shape;330;p9"/>
            <p:cNvSpPr/>
            <p:nvPr/>
          </p:nvSpPr>
          <p:spPr>
            <a:xfrm>
              <a:off x="2418725" y="2239650"/>
              <a:ext cx="15025" cy="36850"/>
            </a:xfrm>
            <a:custGeom>
              <a:rect b="b" l="l" r="r" t="t"/>
              <a:pathLst>
                <a:path extrusionOk="0" h="1474" w="601">
                  <a:moveTo>
                    <a:pt x="445" y="0"/>
                  </a:moveTo>
                  <a:cubicBezTo>
                    <a:pt x="416" y="0"/>
                    <a:pt x="322" y="43"/>
                    <a:pt x="227" y="169"/>
                  </a:cubicBezTo>
                  <a:cubicBezTo>
                    <a:pt x="84" y="347"/>
                    <a:pt x="1" y="574"/>
                    <a:pt x="1" y="812"/>
                  </a:cubicBezTo>
                  <a:cubicBezTo>
                    <a:pt x="1" y="1050"/>
                    <a:pt x="108" y="1288"/>
                    <a:pt x="298" y="1431"/>
                  </a:cubicBezTo>
                  <a:cubicBezTo>
                    <a:pt x="358" y="1463"/>
                    <a:pt x="412" y="1473"/>
                    <a:pt x="457" y="1473"/>
                  </a:cubicBezTo>
                  <a:cubicBezTo>
                    <a:pt x="547" y="1473"/>
                    <a:pt x="600" y="1431"/>
                    <a:pt x="584" y="1431"/>
                  </a:cubicBezTo>
                  <a:cubicBezTo>
                    <a:pt x="584" y="1395"/>
                    <a:pt x="477" y="1407"/>
                    <a:pt x="370" y="1336"/>
                  </a:cubicBezTo>
                  <a:cubicBezTo>
                    <a:pt x="239" y="1193"/>
                    <a:pt x="168" y="1002"/>
                    <a:pt x="179" y="800"/>
                  </a:cubicBezTo>
                  <a:cubicBezTo>
                    <a:pt x="191" y="514"/>
                    <a:pt x="298" y="240"/>
                    <a:pt x="453" y="2"/>
                  </a:cubicBezTo>
                  <a:cubicBezTo>
                    <a:pt x="452" y="1"/>
                    <a:pt x="449" y="0"/>
                    <a:pt x="445" y="0"/>
                  </a:cubicBezTo>
                  <a:close/>
                </a:path>
              </a:pathLst>
            </a:custGeom>
            <a:solidFill>
              <a:srgbClr val="EB996E"/>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1" name="Google Shape;331;p9"/>
            <p:cNvSpPr/>
            <p:nvPr/>
          </p:nvSpPr>
          <p:spPr>
            <a:xfrm>
              <a:off x="2089825" y="3234450"/>
              <a:ext cx="617350" cy="1432050"/>
            </a:xfrm>
            <a:custGeom>
              <a:rect b="b" l="l" r="r" t="t"/>
              <a:pathLst>
                <a:path extrusionOk="0" h="57282" w="24694">
                  <a:moveTo>
                    <a:pt x="2417" y="1"/>
                  </a:moveTo>
                  <a:lnTo>
                    <a:pt x="0" y="10062"/>
                  </a:lnTo>
                  <a:lnTo>
                    <a:pt x="0" y="57055"/>
                  </a:lnTo>
                  <a:lnTo>
                    <a:pt x="7239" y="57282"/>
                  </a:lnTo>
                  <a:lnTo>
                    <a:pt x="7882" y="29338"/>
                  </a:lnTo>
                  <a:lnTo>
                    <a:pt x="11526" y="12038"/>
                  </a:lnTo>
                  <a:lnTo>
                    <a:pt x="14883" y="29814"/>
                  </a:lnTo>
                  <a:lnTo>
                    <a:pt x="18241" y="56567"/>
                  </a:lnTo>
                  <a:lnTo>
                    <a:pt x="24694" y="56377"/>
                  </a:lnTo>
                  <a:cubicBezTo>
                    <a:pt x="24694" y="56377"/>
                    <a:pt x="23599" y="45054"/>
                    <a:pt x="23801" y="41887"/>
                  </a:cubicBezTo>
                  <a:cubicBezTo>
                    <a:pt x="23992" y="38732"/>
                    <a:pt x="22670" y="28754"/>
                    <a:pt x="22670" y="28754"/>
                  </a:cubicBezTo>
                  <a:cubicBezTo>
                    <a:pt x="22670" y="28754"/>
                    <a:pt x="22872" y="12121"/>
                    <a:pt x="22527" y="10109"/>
                  </a:cubicBezTo>
                  <a:cubicBezTo>
                    <a:pt x="22134" y="7859"/>
                    <a:pt x="21813" y="560"/>
                    <a:pt x="21813" y="275"/>
                  </a:cubicBezTo>
                  <a:lnTo>
                    <a:pt x="2417" y="1"/>
                  </a:ln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2" name="Google Shape;332;p9"/>
            <p:cNvSpPr/>
            <p:nvPr/>
          </p:nvSpPr>
          <p:spPr>
            <a:xfrm>
              <a:off x="2181500" y="3537950"/>
              <a:ext cx="196175" cy="57050"/>
            </a:xfrm>
            <a:custGeom>
              <a:rect b="b" l="l" r="r" t="t"/>
              <a:pathLst>
                <a:path extrusionOk="0" h="2282" w="7847">
                  <a:moveTo>
                    <a:pt x="7761" y="0"/>
                  </a:moveTo>
                  <a:cubicBezTo>
                    <a:pt x="7682" y="0"/>
                    <a:pt x="7604" y="11"/>
                    <a:pt x="7525" y="29"/>
                  </a:cubicBezTo>
                  <a:cubicBezTo>
                    <a:pt x="7323" y="53"/>
                    <a:pt x="7025" y="88"/>
                    <a:pt x="6656" y="148"/>
                  </a:cubicBezTo>
                  <a:cubicBezTo>
                    <a:pt x="5704" y="315"/>
                    <a:pt x="4763" y="529"/>
                    <a:pt x="3822" y="791"/>
                  </a:cubicBezTo>
                  <a:cubicBezTo>
                    <a:pt x="2894" y="1065"/>
                    <a:pt x="1977" y="1386"/>
                    <a:pt x="1084" y="1755"/>
                  </a:cubicBezTo>
                  <a:cubicBezTo>
                    <a:pt x="751" y="1910"/>
                    <a:pt x="465" y="2029"/>
                    <a:pt x="286" y="2124"/>
                  </a:cubicBezTo>
                  <a:cubicBezTo>
                    <a:pt x="191" y="2160"/>
                    <a:pt x="96" y="2220"/>
                    <a:pt x="1" y="2279"/>
                  </a:cubicBezTo>
                  <a:cubicBezTo>
                    <a:pt x="1" y="2281"/>
                    <a:pt x="4" y="2282"/>
                    <a:pt x="9" y="2282"/>
                  </a:cubicBezTo>
                  <a:cubicBezTo>
                    <a:pt x="71" y="2282"/>
                    <a:pt x="488" y="2130"/>
                    <a:pt x="1132" y="1874"/>
                  </a:cubicBezTo>
                  <a:cubicBezTo>
                    <a:pt x="1822" y="1589"/>
                    <a:pt x="2787" y="1267"/>
                    <a:pt x="3870" y="946"/>
                  </a:cubicBezTo>
                  <a:cubicBezTo>
                    <a:pt x="4954" y="636"/>
                    <a:pt x="5954" y="410"/>
                    <a:pt x="6680" y="255"/>
                  </a:cubicBezTo>
                  <a:cubicBezTo>
                    <a:pt x="7073" y="196"/>
                    <a:pt x="7466" y="112"/>
                    <a:pt x="7847" y="5"/>
                  </a:cubicBezTo>
                  <a:cubicBezTo>
                    <a:pt x="7818" y="2"/>
                    <a:pt x="7789" y="0"/>
                    <a:pt x="7761"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3" name="Google Shape;333;p9"/>
            <p:cNvSpPr/>
            <p:nvPr/>
          </p:nvSpPr>
          <p:spPr>
            <a:xfrm>
              <a:off x="2378250" y="3515750"/>
              <a:ext cx="180700" cy="26350"/>
            </a:xfrm>
            <a:custGeom>
              <a:rect b="b" l="l" r="r" t="t"/>
              <a:pathLst>
                <a:path extrusionOk="0" h="1054" w="7228">
                  <a:moveTo>
                    <a:pt x="7228" y="0"/>
                  </a:moveTo>
                  <a:lnTo>
                    <a:pt x="7228" y="0"/>
                  </a:lnTo>
                  <a:cubicBezTo>
                    <a:pt x="6870" y="72"/>
                    <a:pt x="6525" y="155"/>
                    <a:pt x="6192" y="262"/>
                  </a:cubicBezTo>
                  <a:cubicBezTo>
                    <a:pt x="5358" y="488"/>
                    <a:pt x="4501" y="655"/>
                    <a:pt x="3644" y="762"/>
                  </a:cubicBezTo>
                  <a:cubicBezTo>
                    <a:pt x="2883" y="859"/>
                    <a:pt x="2113" y="907"/>
                    <a:pt x="1333" y="907"/>
                  </a:cubicBezTo>
                  <a:cubicBezTo>
                    <a:pt x="1246" y="907"/>
                    <a:pt x="1159" y="906"/>
                    <a:pt x="1072" y="905"/>
                  </a:cubicBezTo>
                  <a:cubicBezTo>
                    <a:pt x="894" y="899"/>
                    <a:pt x="715" y="896"/>
                    <a:pt x="536" y="896"/>
                  </a:cubicBezTo>
                  <a:cubicBezTo>
                    <a:pt x="358" y="896"/>
                    <a:pt x="179" y="899"/>
                    <a:pt x="1" y="905"/>
                  </a:cubicBezTo>
                  <a:cubicBezTo>
                    <a:pt x="84" y="941"/>
                    <a:pt x="191" y="965"/>
                    <a:pt x="286" y="965"/>
                  </a:cubicBezTo>
                  <a:cubicBezTo>
                    <a:pt x="465" y="988"/>
                    <a:pt x="751" y="1024"/>
                    <a:pt x="1072" y="1036"/>
                  </a:cubicBezTo>
                  <a:cubicBezTo>
                    <a:pt x="1315" y="1048"/>
                    <a:pt x="1559" y="1053"/>
                    <a:pt x="1802" y="1053"/>
                  </a:cubicBezTo>
                  <a:cubicBezTo>
                    <a:pt x="3296" y="1053"/>
                    <a:pt x="4782" y="833"/>
                    <a:pt x="6216" y="393"/>
                  </a:cubicBezTo>
                  <a:cubicBezTo>
                    <a:pt x="6537" y="286"/>
                    <a:pt x="6787" y="203"/>
                    <a:pt x="6966" y="131"/>
                  </a:cubicBezTo>
                  <a:cubicBezTo>
                    <a:pt x="7049" y="95"/>
                    <a:pt x="7144" y="60"/>
                    <a:pt x="7228"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4" name="Google Shape;334;p9"/>
            <p:cNvSpPr/>
            <p:nvPr/>
          </p:nvSpPr>
          <p:spPr>
            <a:xfrm>
              <a:off x="2377050" y="3540450"/>
              <a:ext cx="169400" cy="167600"/>
            </a:xfrm>
            <a:custGeom>
              <a:rect b="b" l="l" r="r" t="t"/>
              <a:pathLst>
                <a:path extrusionOk="0" h="6704" w="6776">
                  <a:moveTo>
                    <a:pt x="38" y="0"/>
                  </a:moveTo>
                  <a:cubicBezTo>
                    <a:pt x="37" y="0"/>
                    <a:pt x="37" y="0"/>
                    <a:pt x="37" y="0"/>
                  </a:cubicBezTo>
                  <a:cubicBezTo>
                    <a:pt x="1" y="36"/>
                    <a:pt x="1477" y="1560"/>
                    <a:pt x="3323" y="3417"/>
                  </a:cubicBezTo>
                  <a:cubicBezTo>
                    <a:pt x="5165" y="5248"/>
                    <a:pt x="6680" y="6704"/>
                    <a:pt x="6739" y="6704"/>
                  </a:cubicBezTo>
                  <a:cubicBezTo>
                    <a:pt x="6739" y="6704"/>
                    <a:pt x="6740" y="6704"/>
                    <a:pt x="6740" y="6704"/>
                  </a:cubicBezTo>
                  <a:cubicBezTo>
                    <a:pt x="6776" y="6668"/>
                    <a:pt x="5299" y="5144"/>
                    <a:pt x="3442" y="3298"/>
                  </a:cubicBezTo>
                  <a:cubicBezTo>
                    <a:pt x="1611" y="1456"/>
                    <a:pt x="97" y="0"/>
                    <a:pt x="38"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5" name="Google Shape;335;p9"/>
            <p:cNvSpPr/>
            <p:nvPr/>
          </p:nvSpPr>
          <p:spPr>
            <a:xfrm>
              <a:off x="2139225" y="3234450"/>
              <a:ext cx="86950" cy="44975"/>
            </a:xfrm>
            <a:custGeom>
              <a:rect b="b" l="l" r="r" t="t"/>
              <a:pathLst>
                <a:path extrusionOk="0" h="1799" w="3478">
                  <a:moveTo>
                    <a:pt x="441" y="1"/>
                  </a:moveTo>
                  <a:lnTo>
                    <a:pt x="1" y="1799"/>
                  </a:lnTo>
                  <a:lnTo>
                    <a:pt x="1" y="1799"/>
                  </a:lnTo>
                  <a:lnTo>
                    <a:pt x="3096" y="1691"/>
                  </a:lnTo>
                  <a:lnTo>
                    <a:pt x="3477" y="48"/>
                  </a:lnTo>
                  <a:lnTo>
                    <a:pt x="441" y="1"/>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6" name="Google Shape;336;p9"/>
            <p:cNvSpPr/>
            <p:nvPr/>
          </p:nvSpPr>
          <p:spPr>
            <a:xfrm>
              <a:off x="2243700" y="3235950"/>
              <a:ext cx="272400" cy="43475"/>
            </a:xfrm>
            <a:custGeom>
              <a:rect b="b" l="l" r="r" t="t"/>
              <a:pathLst>
                <a:path extrusionOk="0" h="1739" w="10896">
                  <a:moveTo>
                    <a:pt x="287" y="0"/>
                  </a:moveTo>
                  <a:lnTo>
                    <a:pt x="1" y="1739"/>
                  </a:lnTo>
                  <a:lnTo>
                    <a:pt x="10871" y="1739"/>
                  </a:lnTo>
                  <a:lnTo>
                    <a:pt x="10895" y="143"/>
                  </a:lnTo>
                  <a:lnTo>
                    <a:pt x="287" y="0"/>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7" name="Google Shape;337;p9"/>
            <p:cNvSpPr/>
            <p:nvPr/>
          </p:nvSpPr>
          <p:spPr>
            <a:xfrm>
              <a:off x="2539575" y="3239825"/>
              <a:ext cx="97075" cy="39600"/>
            </a:xfrm>
            <a:custGeom>
              <a:rect b="b" l="l" r="r" t="t"/>
              <a:pathLst>
                <a:path extrusionOk="0" h="1584" w="3883">
                  <a:moveTo>
                    <a:pt x="1" y="0"/>
                  </a:moveTo>
                  <a:lnTo>
                    <a:pt x="1" y="1584"/>
                  </a:lnTo>
                  <a:lnTo>
                    <a:pt x="3882" y="1584"/>
                  </a:lnTo>
                  <a:lnTo>
                    <a:pt x="3811" y="60"/>
                  </a:lnTo>
                  <a:lnTo>
                    <a:pt x="1" y="0"/>
                  </a:ln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8" name="Google Shape;338;p9"/>
            <p:cNvSpPr/>
            <p:nvPr/>
          </p:nvSpPr>
          <p:spPr>
            <a:xfrm>
              <a:off x="2147275" y="3952100"/>
              <a:ext cx="60750" cy="194400"/>
            </a:xfrm>
            <a:custGeom>
              <a:rect b="b" l="l" r="r" t="t"/>
              <a:pathLst>
                <a:path extrusionOk="0" h="7776" w="2430">
                  <a:moveTo>
                    <a:pt x="48" y="1"/>
                  </a:moveTo>
                  <a:cubicBezTo>
                    <a:pt x="48" y="1"/>
                    <a:pt x="48" y="1"/>
                    <a:pt x="48" y="1"/>
                  </a:cubicBezTo>
                  <a:cubicBezTo>
                    <a:pt x="0" y="13"/>
                    <a:pt x="500" y="1787"/>
                    <a:pt x="1143" y="3918"/>
                  </a:cubicBezTo>
                  <a:cubicBezTo>
                    <a:pt x="1786" y="6061"/>
                    <a:pt x="2346" y="7775"/>
                    <a:pt x="2382" y="7775"/>
                  </a:cubicBezTo>
                  <a:cubicBezTo>
                    <a:pt x="2429" y="7764"/>
                    <a:pt x="1941" y="6001"/>
                    <a:pt x="1298" y="3858"/>
                  </a:cubicBezTo>
                  <a:cubicBezTo>
                    <a:pt x="657" y="1723"/>
                    <a:pt x="99" y="1"/>
                    <a:pt x="48" y="1"/>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39" name="Google Shape;339;p9"/>
            <p:cNvSpPr/>
            <p:nvPr/>
          </p:nvSpPr>
          <p:spPr>
            <a:xfrm>
              <a:off x="2508025" y="3991700"/>
              <a:ext cx="75325" cy="114900"/>
            </a:xfrm>
            <a:custGeom>
              <a:rect b="b" l="l" r="r" t="t"/>
              <a:pathLst>
                <a:path extrusionOk="0" h="4596" w="3013">
                  <a:moveTo>
                    <a:pt x="1" y="0"/>
                  </a:moveTo>
                  <a:cubicBezTo>
                    <a:pt x="429" y="810"/>
                    <a:pt x="906" y="1596"/>
                    <a:pt x="1429" y="2358"/>
                  </a:cubicBezTo>
                  <a:cubicBezTo>
                    <a:pt x="1918" y="3132"/>
                    <a:pt x="2441" y="3882"/>
                    <a:pt x="3013" y="4596"/>
                  </a:cubicBezTo>
                  <a:cubicBezTo>
                    <a:pt x="2584" y="3786"/>
                    <a:pt x="2096" y="3001"/>
                    <a:pt x="1572" y="2250"/>
                  </a:cubicBezTo>
                  <a:cubicBezTo>
                    <a:pt x="1096" y="1465"/>
                    <a:pt x="572" y="715"/>
                    <a:pt x="1" y="0"/>
                  </a:cubicBezTo>
                  <a:close/>
                </a:path>
              </a:pathLst>
            </a:custGeom>
            <a:solidFill>
              <a:srgbClr val="1D1848"/>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0" name="Google Shape;340;p9"/>
            <p:cNvSpPr/>
            <p:nvPr/>
          </p:nvSpPr>
          <p:spPr>
            <a:xfrm>
              <a:off x="2000825" y="2545675"/>
              <a:ext cx="170575" cy="812925"/>
            </a:xfrm>
            <a:custGeom>
              <a:rect b="b" l="l" r="r" t="t"/>
              <a:pathLst>
                <a:path extrusionOk="0" h="32517" w="6823">
                  <a:moveTo>
                    <a:pt x="6823" y="1"/>
                  </a:moveTo>
                  <a:cubicBezTo>
                    <a:pt x="6822" y="1"/>
                    <a:pt x="2620" y="1751"/>
                    <a:pt x="2096" y="3608"/>
                  </a:cubicBezTo>
                  <a:cubicBezTo>
                    <a:pt x="1501" y="5668"/>
                    <a:pt x="893" y="10192"/>
                    <a:pt x="893" y="10192"/>
                  </a:cubicBezTo>
                  <a:lnTo>
                    <a:pt x="893" y="22111"/>
                  </a:lnTo>
                  <a:cubicBezTo>
                    <a:pt x="893" y="22111"/>
                    <a:pt x="0" y="26135"/>
                    <a:pt x="167" y="27826"/>
                  </a:cubicBezTo>
                  <a:cubicBezTo>
                    <a:pt x="334" y="29516"/>
                    <a:pt x="2167" y="32517"/>
                    <a:pt x="2167" y="32517"/>
                  </a:cubicBezTo>
                  <a:lnTo>
                    <a:pt x="5120" y="31076"/>
                  </a:lnTo>
                  <a:lnTo>
                    <a:pt x="6049" y="26885"/>
                  </a:lnTo>
                  <a:lnTo>
                    <a:pt x="6227" y="14086"/>
                  </a:lnTo>
                  <a:lnTo>
                    <a:pt x="5906" y="7740"/>
                  </a:lnTo>
                  <a:lnTo>
                    <a:pt x="6823"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1" name="Google Shape;341;p9"/>
            <p:cNvSpPr/>
            <p:nvPr/>
          </p:nvSpPr>
          <p:spPr>
            <a:xfrm>
              <a:off x="2131500" y="2412025"/>
              <a:ext cx="527775" cy="829000"/>
            </a:xfrm>
            <a:custGeom>
              <a:rect b="b" l="l" r="r" t="t"/>
              <a:pathLst>
                <a:path extrusionOk="0" h="33160" w="21111">
                  <a:moveTo>
                    <a:pt x="11704" y="1"/>
                  </a:moveTo>
                  <a:lnTo>
                    <a:pt x="4525" y="1215"/>
                  </a:lnTo>
                  <a:lnTo>
                    <a:pt x="4382" y="3120"/>
                  </a:lnTo>
                  <a:lnTo>
                    <a:pt x="1596" y="5347"/>
                  </a:lnTo>
                  <a:lnTo>
                    <a:pt x="0" y="13645"/>
                  </a:lnTo>
                  <a:lnTo>
                    <a:pt x="262" y="29885"/>
                  </a:lnTo>
                  <a:cubicBezTo>
                    <a:pt x="167" y="31183"/>
                    <a:pt x="238" y="32279"/>
                    <a:pt x="738" y="32898"/>
                  </a:cubicBezTo>
                  <a:lnTo>
                    <a:pt x="20134" y="33160"/>
                  </a:lnTo>
                  <a:cubicBezTo>
                    <a:pt x="20289" y="29826"/>
                    <a:pt x="19086" y="23397"/>
                    <a:pt x="19086" y="23397"/>
                  </a:cubicBezTo>
                  <a:lnTo>
                    <a:pt x="21110" y="11312"/>
                  </a:lnTo>
                  <a:lnTo>
                    <a:pt x="18431" y="3073"/>
                  </a:lnTo>
                  <a:lnTo>
                    <a:pt x="17895" y="1834"/>
                  </a:lnTo>
                  <a:lnTo>
                    <a:pt x="15740" y="2477"/>
                  </a:lnTo>
                  <a:lnTo>
                    <a:pt x="12526" y="1608"/>
                  </a:lnTo>
                  <a:lnTo>
                    <a:pt x="11704" y="1"/>
                  </a:ln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2" name="Google Shape;342;p9"/>
            <p:cNvSpPr/>
            <p:nvPr/>
          </p:nvSpPr>
          <p:spPr>
            <a:xfrm>
              <a:off x="2163350" y="2525450"/>
              <a:ext cx="409000" cy="96150"/>
            </a:xfrm>
            <a:custGeom>
              <a:rect b="b" l="l" r="r" t="t"/>
              <a:pathLst>
                <a:path extrusionOk="0" h="3846" w="16360">
                  <a:moveTo>
                    <a:pt x="16359" y="0"/>
                  </a:moveTo>
                  <a:cubicBezTo>
                    <a:pt x="16312" y="0"/>
                    <a:pt x="16252" y="0"/>
                    <a:pt x="16205" y="12"/>
                  </a:cubicBezTo>
                  <a:lnTo>
                    <a:pt x="15717" y="83"/>
                  </a:lnTo>
                  <a:cubicBezTo>
                    <a:pt x="15300" y="143"/>
                    <a:pt x="14693" y="238"/>
                    <a:pt x="13942" y="381"/>
                  </a:cubicBezTo>
                  <a:cubicBezTo>
                    <a:pt x="12442" y="643"/>
                    <a:pt x="10383" y="1048"/>
                    <a:pt x="8108" y="1596"/>
                  </a:cubicBezTo>
                  <a:cubicBezTo>
                    <a:pt x="5846" y="2143"/>
                    <a:pt x="3810" y="2679"/>
                    <a:pt x="2346" y="3096"/>
                  </a:cubicBezTo>
                  <a:cubicBezTo>
                    <a:pt x="1620" y="3310"/>
                    <a:pt x="1024" y="3489"/>
                    <a:pt x="619" y="3632"/>
                  </a:cubicBezTo>
                  <a:lnTo>
                    <a:pt x="155" y="3774"/>
                  </a:lnTo>
                  <a:cubicBezTo>
                    <a:pt x="107" y="3798"/>
                    <a:pt x="48" y="3822"/>
                    <a:pt x="0" y="3846"/>
                  </a:cubicBezTo>
                  <a:cubicBezTo>
                    <a:pt x="60" y="3846"/>
                    <a:pt x="119" y="3834"/>
                    <a:pt x="167" y="3810"/>
                  </a:cubicBezTo>
                  <a:lnTo>
                    <a:pt x="643" y="3691"/>
                  </a:lnTo>
                  <a:lnTo>
                    <a:pt x="2370" y="3215"/>
                  </a:lnTo>
                  <a:cubicBezTo>
                    <a:pt x="3834" y="2822"/>
                    <a:pt x="5858" y="2286"/>
                    <a:pt x="8132" y="1750"/>
                  </a:cubicBezTo>
                  <a:cubicBezTo>
                    <a:pt x="10406" y="1226"/>
                    <a:pt x="12454" y="798"/>
                    <a:pt x="13942" y="500"/>
                  </a:cubicBezTo>
                  <a:lnTo>
                    <a:pt x="15717" y="143"/>
                  </a:lnTo>
                  <a:lnTo>
                    <a:pt x="16193" y="36"/>
                  </a:lnTo>
                  <a:cubicBezTo>
                    <a:pt x="16252" y="36"/>
                    <a:pt x="16312" y="24"/>
                    <a:pt x="16359"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3" name="Google Shape;343;p9"/>
            <p:cNvSpPr/>
            <p:nvPr/>
          </p:nvSpPr>
          <p:spPr>
            <a:xfrm>
              <a:off x="2256225" y="2737375"/>
              <a:ext cx="255700" cy="251850"/>
            </a:xfrm>
            <a:custGeom>
              <a:rect b="b" l="l" r="r" t="t"/>
              <a:pathLst>
                <a:path extrusionOk="0" h="10074" w="10228">
                  <a:moveTo>
                    <a:pt x="10227" y="0"/>
                  </a:moveTo>
                  <a:lnTo>
                    <a:pt x="10227" y="0"/>
                  </a:lnTo>
                  <a:cubicBezTo>
                    <a:pt x="10085" y="131"/>
                    <a:pt x="9954" y="262"/>
                    <a:pt x="9835" y="417"/>
                  </a:cubicBezTo>
                  <a:lnTo>
                    <a:pt x="8811" y="1560"/>
                  </a:lnTo>
                  <a:cubicBezTo>
                    <a:pt x="7953" y="2536"/>
                    <a:pt x="6727" y="3846"/>
                    <a:pt x="5310" y="5239"/>
                  </a:cubicBezTo>
                  <a:cubicBezTo>
                    <a:pt x="3905" y="6632"/>
                    <a:pt x="2572" y="7835"/>
                    <a:pt x="1584" y="8692"/>
                  </a:cubicBezTo>
                  <a:lnTo>
                    <a:pt x="417" y="9692"/>
                  </a:lnTo>
                  <a:cubicBezTo>
                    <a:pt x="274" y="9811"/>
                    <a:pt x="131" y="9942"/>
                    <a:pt x="0" y="10073"/>
                  </a:cubicBezTo>
                  <a:cubicBezTo>
                    <a:pt x="155" y="9978"/>
                    <a:pt x="310" y="9871"/>
                    <a:pt x="452" y="9740"/>
                  </a:cubicBezTo>
                  <a:cubicBezTo>
                    <a:pt x="750" y="9525"/>
                    <a:pt x="1167" y="9192"/>
                    <a:pt x="1655" y="8775"/>
                  </a:cubicBezTo>
                  <a:cubicBezTo>
                    <a:pt x="2667" y="7954"/>
                    <a:pt x="4012" y="6763"/>
                    <a:pt x="5429" y="5358"/>
                  </a:cubicBezTo>
                  <a:cubicBezTo>
                    <a:pt x="6846" y="3965"/>
                    <a:pt x="8061" y="2632"/>
                    <a:pt x="8906" y="1643"/>
                  </a:cubicBezTo>
                  <a:cubicBezTo>
                    <a:pt x="9323" y="1143"/>
                    <a:pt x="9656" y="739"/>
                    <a:pt x="9882" y="453"/>
                  </a:cubicBezTo>
                  <a:cubicBezTo>
                    <a:pt x="10013" y="310"/>
                    <a:pt x="10120" y="155"/>
                    <a:pt x="10227"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4" name="Google Shape;344;p9"/>
            <p:cNvSpPr/>
            <p:nvPr/>
          </p:nvSpPr>
          <p:spPr>
            <a:xfrm>
              <a:off x="2272275" y="2879350"/>
              <a:ext cx="307525" cy="254525"/>
            </a:xfrm>
            <a:custGeom>
              <a:rect b="b" l="l" r="r" t="t"/>
              <a:pathLst>
                <a:path extrusionOk="0" h="10181" w="12301">
                  <a:moveTo>
                    <a:pt x="12300" y="1"/>
                  </a:moveTo>
                  <a:cubicBezTo>
                    <a:pt x="12300" y="1"/>
                    <a:pt x="12252" y="36"/>
                    <a:pt x="12169" y="120"/>
                  </a:cubicBezTo>
                  <a:lnTo>
                    <a:pt x="11848" y="441"/>
                  </a:lnTo>
                  <a:cubicBezTo>
                    <a:pt x="11574" y="739"/>
                    <a:pt x="11157" y="1156"/>
                    <a:pt x="10645" y="1667"/>
                  </a:cubicBezTo>
                  <a:cubicBezTo>
                    <a:pt x="9621" y="2691"/>
                    <a:pt x="8169" y="4073"/>
                    <a:pt x="6466" y="5477"/>
                  </a:cubicBezTo>
                  <a:cubicBezTo>
                    <a:pt x="4763" y="6882"/>
                    <a:pt x="3144" y="8061"/>
                    <a:pt x="1942" y="8871"/>
                  </a:cubicBezTo>
                  <a:cubicBezTo>
                    <a:pt x="1346" y="9276"/>
                    <a:pt x="858" y="9609"/>
                    <a:pt x="513" y="9823"/>
                  </a:cubicBezTo>
                  <a:lnTo>
                    <a:pt x="132" y="10085"/>
                  </a:lnTo>
                  <a:cubicBezTo>
                    <a:pt x="37" y="10145"/>
                    <a:pt x="1" y="10180"/>
                    <a:pt x="1" y="10180"/>
                  </a:cubicBezTo>
                  <a:cubicBezTo>
                    <a:pt x="49" y="10169"/>
                    <a:pt x="96" y="10145"/>
                    <a:pt x="144" y="10109"/>
                  </a:cubicBezTo>
                  <a:cubicBezTo>
                    <a:pt x="251" y="10049"/>
                    <a:pt x="394" y="9966"/>
                    <a:pt x="549" y="9883"/>
                  </a:cubicBezTo>
                  <a:cubicBezTo>
                    <a:pt x="906" y="9668"/>
                    <a:pt x="1406" y="9371"/>
                    <a:pt x="2013" y="8966"/>
                  </a:cubicBezTo>
                  <a:cubicBezTo>
                    <a:pt x="5180" y="6894"/>
                    <a:pt x="8109" y="4477"/>
                    <a:pt x="10740" y="1751"/>
                  </a:cubicBezTo>
                  <a:cubicBezTo>
                    <a:pt x="11240" y="1227"/>
                    <a:pt x="11633" y="810"/>
                    <a:pt x="11907" y="489"/>
                  </a:cubicBezTo>
                  <a:lnTo>
                    <a:pt x="12205" y="132"/>
                  </a:lnTo>
                  <a:cubicBezTo>
                    <a:pt x="12241" y="96"/>
                    <a:pt x="12276" y="48"/>
                    <a:pt x="12300"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5" name="Google Shape;345;p9"/>
            <p:cNvSpPr/>
            <p:nvPr/>
          </p:nvSpPr>
          <p:spPr>
            <a:xfrm>
              <a:off x="2484225" y="3083550"/>
              <a:ext cx="55375" cy="115200"/>
            </a:xfrm>
            <a:custGeom>
              <a:rect b="b" l="l" r="r" t="t"/>
              <a:pathLst>
                <a:path extrusionOk="0" h="4608" w="2215">
                  <a:moveTo>
                    <a:pt x="2215" y="0"/>
                  </a:moveTo>
                  <a:cubicBezTo>
                    <a:pt x="1977" y="822"/>
                    <a:pt x="1679" y="1631"/>
                    <a:pt x="1334" y="2417"/>
                  </a:cubicBezTo>
                  <a:cubicBezTo>
                    <a:pt x="929" y="3179"/>
                    <a:pt x="488" y="3906"/>
                    <a:pt x="0" y="4608"/>
                  </a:cubicBezTo>
                  <a:cubicBezTo>
                    <a:pt x="191" y="4453"/>
                    <a:pt x="369" y="4263"/>
                    <a:pt x="524" y="4048"/>
                  </a:cubicBezTo>
                  <a:cubicBezTo>
                    <a:pt x="893" y="3572"/>
                    <a:pt x="1215" y="3036"/>
                    <a:pt x="1488" y="2489"/>
                  </a:cubicBezTo>
                  <a:cubicBezTo>
                    <a:pt x="1750" y="1929"/>
                    <a:pt x="1953" y="1346"/>
                    <a:pt x="2096" y="750"/>
                  </a:cubicBezTo>
                  <a:cubicBezTo>
                    <a:pt x="2179" y="500"/>
                    <a:pt x="2215" y="250"/>
                    <a:pt x="2215"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6" name="Google Shape;346;p9"/>
            <p:cNvSpPr/>
            <p:nvPr/>
          </p:nvSpPr>
          <p:spPr>
            <a:xfrm>
              <a:off x="2581250" y="2187600"/>
              <a:ext cx="411400" cy="507225"/>
            </a:xfrm>
            <a:custGeom>
              <a:rect b="b" l="l" r="r" t="t"/>
              <a:pathLst>
                <a:path extrusionOk="0" h="20289" w="16456">
                  <a:moveTo>
                    <a:pt x="13919" y="1"/>
                  </a:moveTo>
                  <a:lnTo>
                    <a:pt x="10871" y="905"/>
                  </a:lnTo>
                  <a:lnTo>
                    <a:pt x="11193" y="4418"/>
                  </a:lnTo>
                  <a:lnTo>
                    <a:pt x="10800" y="9383"/>
                  </a:lnTo>
                  <a:lnTo>
                    <a:pt x="7263" y="11073"/>
                  </a:lnTo>
                  <a:lnTo>
                    <a:pt x="1" y="11371"/>
                  </a:lnTo>
                  <a:lnTo>
                    <a:pt x="3108" y="20289"/>
                  </a:lnTo>
                  <a:lnTo>
                    <a:pt x="14002" y="14586"/>
                  </a:lnTo>
                  <a:cubicBezTo>
                    <a:pt x="15288" y="13907"/>
                    <a:pt x="16146" y="12609"/>
                    <a:pt x="16253" y="11157"/>
                  </a:cubicBezTo>
                  <a:cubicBezTo>
                    <a:pt x="16300" y="10454"/>
                    <a:pt x="16348" y="9668"/>
                    <a:pt x="16372" y="8871"/>
                  </a:cubicBezTo>
                  <a:cubicBezTo>
                    <a:pt x="16455" y="6501"/>
                    <a:pt x="13919" y="1"/>
                    <a:pt x="13919" y="1"/>
                  </a:cubicBezTo>
                  <a:close/>
                </a:path>
              </a:pathLst>
            </a:custGeom>
            <a:solidFill>
              <a:srgbClr val="F1662D"/>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7" name="Google Shape;347;p9"/>
            <p:cNvSpPr/>
            <p:nvPr/>
          </p:nvSpPr>
          <p:spPr>
            <a:xfrm>
              <a:off x="2130300" y="2745700"/>
              <a:ext cx="17000" cy="72950"/>
            </a:xfrm>
            <a:custGeom>
              <a:rect b="b" l="l" r="r" t="t"/>
              <a:pathLst>
                <a:path extrusionOk="0" h="2918" w="680">
                  <a:moveTo>
                    <a:pt x="1" y="1"/>
                  </a:moveTo>
                  <a:lnTo>
                    <a:pt x="1" y="1"/>
                  </a:lnTo>
                  <a:cubicBezTo>
                    <a:pt x="24" y="501"/>
                    <a:pt x="120" y="1001"/>
                    <a:pt x="263" y="1489"/>
                  </a:cubicBezTo>
                  <a:cubicBezTo>
                    <a:pt x="346" y="1977"/>
                    <a:pt x="489" y="2453"/>
                    <a:pt x="679" y="2918"/>
                  </a:cubicBezTo>
                  <a:cubicBezTo>
                    <a:pt x="644" y="2418"/>
                    <a:pt x="560" y="1918"/>
                    <a:pt x="417" y="1441"/>
                  </a:cubicBezTo>
                  <a:cubicBezTo>
                    <a:pt x="334" y="953"/>
                    <a:pt x="191" y="465"/>
                    <a:pt x="1"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8" name="Google Shape;348;p9"/>
            <p:cNvSpPr/>
            <p:nvPr/>
          </p:nvSpPr>
          <p:spPr>
            <a:xfrm>
              <a:off x="2135950" y="2759100"/>
              <a:ext cx="19075" cy="475800"/>
            </a:xfrm>
            <a:custGeom>
              <a:rect b="b" l="l" r="r" t="t"/>
              <a:pathLst>
                <a:path extrusionOk="0" h="19032" w="763">
                  <a:moveTo>
                    <a:pt x="394" y="1"/>
                  </a:moveTo>
                  <a:cubicBezTo>
                    <a:pt x="382" y="60"/>
                    <a:pt x="382" y="131"/>
                    <a:pt x="382" y="191"/>
                  </a:cubicBezTo>
                  <a:lnTo>
                    <a:pt x="382" y="751"/>
                  </a:lnTo>
                  <a:cubicBezTo>
                    <a:pt x="394" y="1251"/>
                    <a:pt x="394" y="1953"/>
                    <a:pt x="394" y="2810"/>
                  </a:cubicBezTo>
                  <a:cubicBezTo>
                    <a:pt x="430" y="4561"/>
                    <a:pt x="477" y="6942"/>
                    <a:pt x="525" y="9585"/>
                  </a:cubicBezTo>
                  <a:cubicBezTo>
                    <a:pt x="596" y="10823"/>
                    <a:pt x="572" y="12062"/>
                    <a:pt x="453" y="13300"/>
                  </a:cubicBezTo>
                  <a:cubicBezTo>
                    <a:pt x="382" y="13871"/>
                    <a:pt x="227" y="14395"/>
                    <a:pt x="144" y="14907"/>
                  </a:cubicBezTo>
                  <a:cubicBezTo>
                    <a:pt x="108" y="15157"/>
                    <a:pt x="96" y="15407"/>
                    <a:pt x="96" y="15657"/>
                  </a:cubicBezTo>
                  <a:cubicBezTo>
                    <a:pt x="84" y="15883"/>
                    <a:pt x="60" y="16110"/>
                    <a:pt x="60" y="16336"/>
                  </a:cubicBezTo>
                  <a:cubicBezTo>
                    <a:pt x="1" y="17015"/>
                    <a:pt x="37" y="17717"/>
                    <a:pt x="179" y="18396"/>
                  </a:cubicBezTo>
                  <a:cubicBezTo>
                    <a:pt x="215" y="18574"/>
                    <a:pt x="299" y="18753"/>
                    <a:pt x="418" y="18896"/>
                  </a:cubicBezTo>
                  <a:cubicBezTo>
                    <a:pt x="453" y="18931"/>
                    <a:pt x="489" y="18967"/>
                    <a:pt x="525" y="19003"/>
                  </a:cubicBezTo>
                  <a:cubicBezTo>
                    <a:pt x="560" y="19020"/>
                    <a:pt x="563" y="19031"/>
                    <a:pt x="566" y="19031"/>
                  </a:cubicBezTo>
                  <a:cubicBezTo>
                    <a:pt x="568" y="19031"/>
                    <a:pt x="569" y="19030"/>
                    <a:pt x="572" y="19027"/>
                  </a:cubicBezTo>
                  <a:cubicBezTo>
                    <a:pt x="572" y="19015"/>
                    <a:pt x="525" y="18979"/>
                    <a:pt x="441" y="18884"/>
                  </a:cubicBezTo>
                  <a:cubicBezTo>
                    <a:pt x="346" y="18729"/>
                    <a:pt x="275" y="18550"/>
                    <a:pt x="239" y="18372"/>
                  </a:cubicBezTo>
                  <a:cubicBezTo>
                    <a:pt x="132" y="17705"/>
                    <a:pt x="108" y="17015"/>
                    <a:pt x="179" y="16336"/>
                  </a:cubicBezTo>
                  <a:cubicBezTo>
                    <a:pt x="203" y="16122"/>
                    <a:pt x="227" y="15895"/>
                    <a:pt x="227" y="15657"/>
                  </a:cubicBezTo>
                  <a:cubicBezTo>
                    <a:pt x="227" y="15419"/>
                    <a:pt x="251" y="15169"/>
                    <a:pt x="287" y="14931"/>
                  </a:cubicBezTo>
                  <a:cubicBezTo>
                    <a:pt x="370" y="14431"/>
                    <a:pt x="525" y="13895"/>
                    <a:pt x="608" y="13324"/>
                  </a:cubicBezTo>
                  <a:cubicBezTo>
                    <a:pt x="739" y="12085"/>
                    <a:pt x="763" y="10835"/>
                    <a:pt x="703" y="9585"/>
                  </a:cubicBezTo>
                  <a:cubicBezTo>
                    <a:pt x="632" y="6942"/>
                    <a:pt x="560" y="4561"/>
                    <a:pt x="513" y="2810"/>
                  </a:cubicBezTo>
                  <a:cubicBezTo>
                    <a:pt x="489" y="1953"/>
                    <a:pt x="465" y="1263"/>
                    <a:pt x="441" y="751"/>
                  </a:cubicBezTo>
                  <a:cubicBezTo>
                    <a:pt x="430" y="512"/>
                    <a:pt x="418" y="334"/>
                    <a:pt x="418" y="191"/>
                  </a:cubicBezTo>
                  <a:cubicBezTo>
                    <a:pt x="418" y="131"/>
                    <a:pt x="406" y="60"/>
                    <a:pt x="394"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49" name="Google Shape;349;p9"/>
            <p:cNvSpPr/>
            <p:nvPr/>
          </p:nvSpPr>
          <p:spPr>
            <a:xfrm>
              <a:off x="2592575" y="2487350"/>
              <a:ext cx="45550" cy="140800"/>
            </a:xfrm>
            <a:custGeom>
              <a:rect b="b" l="l" r="r" t="t"/>
              <a:pathLst>
                <a:path extrusionOk="0" h="5632" w="1822">
                  <a:moveTo>
                    <a:pt x="0" y="0"/>
                  </a:moveTo>
                  <a:lnTo>
                    <a:pt x="0" y="0"/>
                  </a:lnTo>
                  <a:cubicBezTo>
                    <a:pt x="36" y="286"/>
                    <a:pt x="107" y="572"/>
                    <a:pt x="191" y="845"/>
                  </a:cubicBezTo>
                  <a:cubicBezTo>
                    <a:pt x="333" y="1369"/>
                    <a:pt x="536" y="2072"/>
                    <a:pt x="786" y="2858"/>
                  </a:cubicBezTo>
                  <a:cubicBezTo>
                    <a:pt x="1048" y="3632"/>
                    <a:pt x="1286" y="4334"/>
                    <a:pt x="1476" y="4834"/>
                  </a:cubicBezTo>
                  <a:cubicBezTo>
                    <a:pt x="1560" y="5108"/>
                    <a:pt x="1679" y="5370"/>
                    <a:pt x="1822" y="5632"/>
                  </a:cubicBezTo>
                  <a:cubicBezTo>
                    <a:pt x="1774" y="5346"/>
                    <a:pt x="1691" y="5060"/>
                    <a:pt x="1596" y="4786"/>
                  </a:cubicBezTo>
                  <a:cubicBezTo>
                    <a:pt x="1405" y="4227"/>
                    <a:pt x="1191" y="3548"/>
                    <a:pt x="953" y="2798"/>
                  </a:cubicBezTo>
                  <a:cubicBezTo>
                    <a:pt x="703" y="2060"/>
                    <a:pt x="488" y="1381"/>
                    <a:pt x="310" y="810"/>
                  </a:cubicBezTo>
                  <a:cubicBezTo>
                    <a:pt x="226" y="536"/>
                    <a:pt x="131" y="262"/>
                    <a:pt x="0"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0" name="Google Shape;350;p9"/>
            <p:cNvSpPr/>
            <p:nvPr/>
          </p:nvSpPr>
          <p:spPr>
            <a:xfrm>
              <a:off x="2046075" y="3096950"/>
              <a:ext cx="46750" cy="56875"/>
            </a:xfrm>
            <a:custGeom>
              <a:rect b="b" l="l" r="r" t="t"/>
              <a:pathLst>
                <a:path extrusionOk="0" h="2275" w="1870">
                  <a:moveTo>
                    <a:pt x="0" y="0"/>
                  </a:moveTo>
                  <a:lnTo>
                    <a:pt x="0" y="0"/>
                  </a:lnTo>
                  <a:cubicBezTo>
                    <a:pt x="191" y="1024"/>
                    <a:pt x="893" y="1881"/>
                    <a:pt x="1869" y="2274"/>
                  </a:cubicBezTo>
                  <a:cubicBezTo>
                    <a:pt x="1477" y="1977"/>
                    <a:pt x="1107" y="1643"/>
                    <a:pt x="774" y="1286"/>
                  </a:cubicBezTo>
                  <a:cubicBezTo>
                    <a:pt x="476" y="881"/>
                    <a:pt x="226" y="453"/>
                    <a:pt x="0"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1" name="Google Shape;351;p9"/>
            <p:cNvSpPr/>
            <p:nvPr/>
          </p:nvSpPr>
          <p:spPr>
            <a:xfrm>
              <a:off x="2039225" y="3277000"/>
              <a:ext cx="110750" cy="44125"/>
            </a:xfrm>
            <a:custGeom>
              <a:rect b="b" l="l" r="r" t="t"/>
              <a:pathLst>
                <a:path extrusionOk="0" h="1765" w="4430">
                  <a:moveTo>
                    <a:pt x="4428" y="1"/>
                  </a:moveTo>
                  <a:cubicBezTo>
                    <a:pt x="4408" y="1"/>
                    <a:pt x="4230" y="211"/>
                    <a:pt x="3906" y="489"/>
                  </a:cubicBezTo>
                  <a:cubicBezTo>
                    <a:pt x="3037" y="1230"/>
                    <a:pt x="1944" y="1633"/>
                    <a:pt x="812" y="1633"/>
                  </a:cubicBezTo>
                  <a:cubicBezTo>
                    <a:pt x="780" y="1633"/>
                    <a:pt x="747" y="1633"/>
                    <a:pt x="715" y="1632"/>
                  </a:cubicBezTo>
                  <a:cubicBezTo>
                    <a:pt x="346" y="1623"/>
                    <a:pt x="95" y="1579"/>
                    <a:pt x="22" y="1579"/>
                  </a:cubicBezTo>
                  <a:cubicBezTo>
                    <a:pt x="8" y="1579"/>
                    <a:pt x="0" y="1581"/>
                    <a:pt x="0" y="1585"/>
                  </a:cubicBezTo>
                  <a:cubicBezTo>
                    <a:pt x="227" y="1692"/>
                    <a:pt x="465" y="1740"/>
                    <a:pt x="715" y="1752"/>
                  </a:cubicBezTo>
                  <a:cubicBezTo>
                    <a:pt x="825" y="1760"/>
                    <a:pt x="936" y="1765"/>
                    <a:pt x="1046" y="1765"/>
                  </a:cubicBezTo>
                  <a:cubicBezTo>
                    <a:pt x="2133" y="1765"/>
                    <a:pt x="3188" y="1342"/>
                    <a:pt x="3977" y="585"/>
                  </a:cubicBezTo>
                  <a:cubicBezTo>
                    <a:pt x="4168" y="418"/>
                    <a:pt x="4322" y="228"/>
                    <a:pt x="4429" y="1"/>
                  </a:cubicBezTo>
                  <a:cubicBezTo>
                    <a:pt x="4429" y="1"/>
                    <a:pt x="4429" y="1"/>
                    <a:pt x="4428"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2" name="Google Shape;352;p9"/>
            <p:cNvSpPr/>
            <p:nvPr/>
          </p:nvSpPr>
          <p:spPr>
            <a:xfrm>
              <a:off x="2859850" y="2234025"/>
              <a:ext cx="85450" cy="28775"/>
            </a:xfrm>
            <a:custGeom>
              <a:rect b="b" l="l" r="r" t="t"/>
              <a:pathLst>
                <a:path extrusionOk="0" h="1151" w="3418">
                  <a:moveTo>
                    <a:pt x="3418" y="1"/>
                  </a:moveTo>
                  <a:cubicBezTo>
                    <a:pt x="2192" y="49"/>
                    <a:pt x="1001" y="441"/>
                    <a:pt x="1" y="1144"/>
                  </a:cubicBezTo>
                  <a:cubicBezTo>
                    <a:pt x="3" y="1148"/>
                    <a:pt x="8" y="1150"/>
                    <a:pt x="16" y="1150"/>
                  </a:cubicBezTo>
                  <a:cubicBezTo>
                    <a:pt x="126" y="1150"/>
                    <a:pt x="805" y="800"/>
                    <a:pt x="1680" y="501"/>
                  </a:cubicBezTo>
                  <a:cubicBezTo>
                    <a:pt x="2620" y="180"/>
                    <a:pt x="3418" y="60"/>
                    <a:pt x="3418" y="13"/>
                  </a:cubicBezTo>
                  <a:lnTo>
                    <a:pt x="3418" y="1"/>
                  </a:ln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3" name="Google Shape;353;p9"/>
            <p:cNvSpPr/>
            <p:nvPr/>
          </p:nvSpPr>
          <p:spPr>
            <a:xfrm>
              <a:off x="2915225" y="2200900"/>
              <a:ext cx="15200" cy="14000"/>
            </a:xfrm>
            <a:custGeom>
              <a:rect b="b" l="l" r="r" t="t"/>
              <a:pathLst>
                <a:path extrusionOk="0" h="560" w="608">
                  <a:moveTo>
                    <a:pt x="344" y="1"/>
                  </a:moveTo>
                  <a:cubicBezTo>
                    <a:pt x="297" y="1"/>
                    <a:pt x="268" y="22"/>
                    <a:pt x="274" y="28"/>
                  </a:cubicBezTo>
                  <a:cubicBezTo>
                    <a:pt x="274" y="52"/>
                    <a:pt x="346" y="64"/>
                    <a:pt x="405" y="147"/>
                  </a:cubicBezTo>
                  <a:cubicBezTo>
                    <a:pt x="441" y="183"/>
                    <a:pt x="453" y="242"/>
                    <a:pt x="429" y="302"/>
                  </a:cubicBezTo>
                  <a:cubicBezTo>
                    <a:pt x="412" y="354"/>
                    <a:pt x="356" y="387"/>
                    <a:pt x="299" y="387"/>
                  </a:cubicBezTo>
                  <a:cubicBezTo>
                    <a:pt x="279" y="387"/>
                    <a:pt x="258" y="383"/>
                    <a:pt x="239" y="373"/>
                  </a:cubicBezTo>
                  <a:cubicBezTo>
                    <a:pt x="167" y="350"/>
                    <a:pt x="131" y="254"/>
                    <a:pt x="155" y="183"/>
                  </a:cubicBezTo>
                  <a:cubicBezTo>
                    <a:pt x="191" y="88"/>
                    <a:pt x="250" y="64"/>
                    <a:pt x="250" y="40"/>
                  </a:cubicBezTo>
                  <a:cubicBezTo>
                    <a:pt x="250" y="31"/>
                    <a:pt x="235" y="22"/>
                    <a:pt x="211" y="22"/>
                  </a:cubicBezTo>
                  <a:cubicBezTo>
                    <a:pt x="171" y="22"/>
                    <a:pt x="107" y="46"/>
                    <a:pt x="48" y="135"/>
                  </a:cubicBezTo>
                  <a:cubicBezTo>
                    <a:pt x="12" y="195"/>
                    <a:pt x="0" y="278"/>
                    <a:pt x="12" y="350"/>
                  </a:cubicBezTo>
                  <a:cubicBezTo>
                    <a:pt x="43" y="472"/>
                    <a:pt x="161" y="560"/>
                    <a:pt x="284" y="560"/>
                  </a:cubicBezTo>
                  <a:cubicBezTo>
                    <a:pt x="305" y="560"/>
                    <a:pt x="325" y="557"/>
                    <a:pt x="346" y="552"/>
                  </a:cubicBezTo>
                  <a:cubicBezTo>
                    <a:pt x="477" y="540"/>
                    <a:pt x="572" y="433"/>
                    <a:pt x="596" y="314"/>
                  </a:cubicBezTo>
                  <a:cubicBezTo>
                    <a:pt x="608" y="219"/>
                    <a:pt x="560" y="123"/>
                    <a:pt x="489" y="64"/>
                  </a:cubicBezTo>
                  <a:cubicBezTo>
                    <a:pt x="435" y="15"/>
                    <a:pt x="383" y="1"/>
                    <a:pt x="344"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4" name="Google Shape;354;p9"/>
            <p:cNvSpPr/>
            <p:nvPr/>
          </p:nvSpPr>
          <p:spPr>
            <a:xfrm>
              <a:off x="2241925" y="2452225"/>
              <a:ext cx="203325" cy="37825"/>
            </a:xfrm>
            <a:custGeom>
              <a:rect b="b" l="l" r="r" t="t"/>
              <a:pathLst>
                <a:path extrusionOk="0" h="1513" w="8133">
                  <a:moveTo>
                    <a:pt x="8132" y="0"/>
                  </a:moveTo>
                  <a:cubicBezTo>
                    <a:pt x="8025" y="0"/>
                    <a:pt x="7918" y="0"/>
                    <a:pt x="7811" y="24"/>
                  </a:cubicBezTo>
                  <a:cubicBezTo>
                    <a:pt x="7609" y="48"/>
                    <a:pt x="7299" y="84"/>
                    <a:pt x="6930" y="131"/>
                  </a:cubicBezTo>
                  <a:cubicBezTo>
                    <a:pt x="6192" y="238"/>
                    <a:pt x="5168" y="405"/>
                    <a:pt x="4037" y="607"/>
                  </a:cubicBezTo>
                  <a:cubicBezTo>
                    <a:pt x="2918" y="822"/>
                    <a:pt x="1906" y="1024"/>
                    <a:pt x="1179" y="1203"/>
                  </a:cubicBezTo>
                  <a:cubicBezTo>
                    <a:pt x="810" y="1286"/>
                    <a:pt x="524" y="1358"/>
                    <a:pt x="310" y="1405"/>
                  </a:cubicBezTo>
                  <a:cubicBezTo>
                    <a:pt x="203" y="1429"/>
                    <a:pt x="96" y="1465"/>
                    <a:pt x="1" y="1512"/>
                  </a:cubicBezTo>
                  <a:cubicBezTo>
                    <a:pt x="108" y="1512"/>
                    <a:pt x="215" y="1500"/>
                    <a:pt x="310" y="1477"/>
                  </a:cubicBezTo>
                  <a:lnTo>
                    <a:pt x="1191" y="1310"/>
                  </a:lnTo>
                  <a:lnTo>
                    <a:pt x="4061" y="774"/>
                  </a:lnTo>
                  <a:lnTo>
                    <a:pt x="6930" y="250"/>
                  </a:lnTo>
                  <a:lnTo>
                    <a:pt x="7811" y="84"/>
                  </a:lnTo>
                  <a:cubicBezTo>
                    <a:pt x="7918" y="72"/>
                    <a:pt x="8025" y="48"/>
                    <a:pt x="8132"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5" name="Google Shape;355;p9"/>
            <p:cNvSpPr/>
            <p:nvPr/>
          </p:nvSpPr>
          <p:spPr>
            <a:xfrm>
              <a:off x="2114525" y="2573375"/>
              <a:ext cx="14625" cy="162525"/>
            </a:xfrm>
            <a:custGeom>
              <a:rect b="b" l="l" r="r" t="t"/>
              <a:pathLst>
                <a:path extrusionOk="0" h="6501" w="585">
                  <a:moveTo>
                    <a:pt x="560" y="0"/>
                  </a:moveTo>
                  <a:lnTo>
                    <a:pt x="560" y="0"/>
                  </a:lnTo>
                  <a:cubicBezTo>
                    <a:pt x="489" y="321"/>
                    <a:pt x="441" y="631"/>
                    <a:pt x="417" y="953"/>
                  </a:cubicBezTo>
                  <a:cubicBezTo>
                    <a:pt x="334" y="1536"/>
                    <a:pt x="215" y="2346"/>
                    <a:pt x="120" y="3239"/>
                  </a:cubicBezTo>
                  <a:cubicBezTo>
                    <a:pt x="24" y="4012"/>
                    <a:pt x="1" y="4786"/>
                    <a:pt x="36" y="5548"/>
                  </a:cubicBezTo>
                  <a:cubicBezTo>
                    <a:pt x="60" y="5786"/>
                    <a:pt x="84" y="6025"/>
                    <a:pt x="132" y="6251"/>
                  </a:cubicBezTo>
                  <a:cubicBezTo>
                    <a:pt x="144" y="6334"/>
                    <a:pt x="167" y="6417"/>
                    <a:pt x="203" y="6501"/>
                  </a:cubicBezTo>
                  <a:cubicBezTo>
                    <a:pt x="239" y="6501"/>
                    <a:pt x="167" y="6132"/>
                    <a:pt x="155" y="5548"/>
                  </a:cubicBezTo>
                  <a:cubicBezTo>
                    <a:pt x="155" y="4786"/>
                    <a:pt x="203" y="4024"/>
                    <a:pt x="286" y="3262"/>
                  </a:cubicBezTo>
                  <a:cubicBezTo>
                    <a:pt x="382" y="2369"/>
                    <a:pt x="489" y="1560"/>
                    <a:pt x="536" y="964"/>
                  </a:cubicBezTo>
                  <a:cubicBezTo>
                    <a:pt x="572" y="655"/>
                    <a:pt x="584" y="321"/>
                    <a:pt x="560"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6" name="Google Shape;356;p9"/>
            <p:cNvSpPr/>
            <p:nvPr/>
          </p:nvSpPr>
          <p:spPr>
            <a:xfrm>
              <a:off x="2316625" y="2659375"/>
              <a:ext cx="120875" cy="225975"/>
            </a:xfrm>
            <a:custGeom>
              <a:rect b="b" l="l" r="r" t="t"/>
              <a:pathLst>
                <a:path extrusionOk="0" h="9039" w="4835">
                  <a:moveTo>
                    <a:pt x="4798" y="1"/>
                  </a:moveTo>
                  <a:cubicBezTo>
                    <a:pt x="4739" y="1"/>
                    <a:pt x="3649" y="2004"/>
                    <a:pt x="2347" y="4478"/>
                  </a:cubicBezTo>
                  <a:cubicBezTo>
                    <a:pt x="1037" y="6978"/>
                    <a:pt x="1" y="9014"/>
                    <a:pt x="37" y="9038"/>
                  </a:cubicBezTo>
                  <a:cubicBezTo>
                    <a:pt x="37" y="9038"/>
                    <a:pt x="38" y="9038"/>
                    <a:pt x="38" y="9038"/>
                  </a:cubicBezTo>
                  <a:cubicBezTo>
                    <a:pt x="104" y="9038"/>
                    <a:pt x="1191" y="7039"/>
                    <a:pt x="2489" y="4561"/>
                  </a:cubicBezTo>
                  <a:cubicBezTo>
                    <a:pt x="3811" y="2061"/>
                    <a:pt x="4835" y="25"/>
                    <a:pt x="4799" y="1"/>
                  </a:cubicBezTo>
                  <a:cubicBezTo>
                    <a:pt x="4799" y="1"/>
                    <a:pt x="4799" y="1"/>
                    <a:pt x="4798" y="1"/>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7" name="Google Shape;357;p9"/>
            <p:cNvSpPr/>
            <p:nvPr/>
          </p:nvSpPr>
          <p:spPr>
            <a:xfrm>
              <a:off x="2655375" y="2598075"/>
              <a:ext cx="40200" cy="122650"/>
            </a:xfrm>
            <a:custGeom>
              <a:rect b="b" l="l" r="r" t="t"/>
              <a:pathLst>
                <a:path extrusionOk="0" h="4906" w="1608">
                  <a:moveTo>
                    <a:pt x="1608" y="0"/>
                  </a:moveTo>
                  <a:cubicBezTo>
                    <a:pt x="1453" y="191"/>
                    <a:pt x="1322" y="417"/>
                    <a:pt x="1215" y="655"/>
                  </a:cubicBezTo>
                  <a:cubicBezTo>
                    <a:pt x="941" y="1203"/>
                    <a:pt x="715" y="1774"/>
                    <a:pt x="524" y="2358"/>
                  </a:cubicBezTo>
                  <a:cubicBezTo>
                    <a:pt x="334" y="2941"/>
                    <a:pt x="191" y="3536"/>
                    <a:pt x="84" y="4144"/>
                  </a:cubicBezTo>
                  <a:cubicBezTo>
                    <a:pt x="24" y="4394"/>
                    <a:pt x="0" y="4644"/>
                    <a:pt x="12" y="4906"/>
                  </a:cubicBezTo>
                  <a:cubicBezTo>
                    <a:pt x="96" y="4667"/>
                    <a:pt x="155" y="4417"/>
                    <a:pt x="203" y="4167"/>
                  </a:cubicBezTo>
                  <a:cubicBezTo>
                    <a:pt x="310" y="3703"/>
                    <a:pt x="465" y="3096"/>
                    <a:pt x="691" y="2417"/>
                  </a:cubicBezTo>
                  <a:cubicBezTo>
                    <a:pt x="917" y="1739"/>
                    <a:pt x="1155" y="1131"/>
                    <a:pt x="1334" y="703"/>
                  </a:cubicBezTo>
                  <a:cubicBezTo>
                    <a:pt x="1441" y="476"/>
                    <a:pt x="1536" y="238"/>
                    <a:pt x="1608"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8" name="Google Shape;358;p9"/>
            <p:cNvSpPr/>
            <p:nvPr/>
          </p:nvSpPr>
          <p:spPr>
            <a:xfrm>
              <a:off x="2035950" y="2695100"/>
              <a:ext cx="69075" cy="20875"/>
            </a:xfrm>
            <a:custGeom>
              <a:rect b="b" l="l" r="r" t="t"/>
              <a:pathLst>
                <a:path extrusionOk="0" h="835" w="2763">
                  <a:moveTo>
                    <a:pt x="2763" y="1"/>
                  </a:moveTo>
                  <a:lnTo>
                    <a:pt x="2763" y="1"/>
                  </a:lnTo>
                  <a:cubicBezTo>
                    <a:pt x="2620" y="13"/>
                    <a:pt x="2489" y="48"/>
                    <a:pt x="2346" y="84"/>
                  </a:cubicBezTo>
                  <a:cubicBezTo>
                    <a:pt x="2084" y="132"/>
                    <a:pt x="1727" y="239"/>
                    <a:pt x="1346" y="334"/>
                  </a:cubicBezTo>
                  <a:cubicBezTo>
                    <a:pt x="977" y="429"/>
                    <a:pt x="631" y="560"/>
                    <a:pt x="381" y="656"/>
                  </a:cubicBezTo>
                  <a:cubicBezTo>
                    <a:pt x="250" y="703"/>
                    <a:pt x="119" y="763"/>
                    <a:pt x="0" y="834"/>
                  </a:cubicBezTo>
                  <a:cubicBezTo>
                    <a:pt x="131" y="798"/>
                    <a:pt x="262" y="751"/>
                    <a:pt x="405" y="703"/>
                  </a:cubicBezTo>
                  <a:cubicBezTo>
                    <a:pt x="643" y="608"/>
                    <a:pt x="977" y="501"/>
                    <a:pt x="1370" y="382"/>
                  </a:cubicBezTo>
                  <a:cubicBezTo>
                    <a:pt x="1751" y="263"/>
                    <a:pt x="2096" y="179"/>
                    <a:pt x="2358" y="108"/>
                  </a:cubicBezTo>
                  <a:cubicBezTo>
                    <a:pt x="2489" y="84"/>
                    <a:pt x="2632" y="48"/>
                    <a:pt x="2763"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59" name="Google Shape;359;p9"/>
            <p:cNvSpPr/>
            <p:nvPr/>
          </p:nvSpPr>
          <p:spPr>
            <a:xfrm>
              <a:off x="2147275" y="2711175"/>
              <a:ext cx="255700" cy="73850"/>
            </a:xfrm>
            <a:custGeom>
              <a:rect b="b" l="l" r="r" t="t"/>
              <a:pathLst>
                <a:path extrusionOk="0" h="2954" w="10228">
                  <a:moveTo>
                    <a:pt x="10227" y="0"/>
                  </a:moveTo>
                  <a:cubicBezTo>
                    <a:pt x="10186" y="0"/>
                    <a:pt x="7904" y="639"/>
                    <a:pt x="5108" y="1441"/>
                  </a:cubicBezTo>
                  <a:cubicBezTo>
                    <a:pt x="2274" y="2251"/>
                    <a:pt x="0" y="2930"/>
                    <a:pt x="0" y="2953"/>
                  </a:cubicBezTo>
                  <a:cubicBezTo>
                    <a:pt x="0" y="2953"/>
                    <a:pt x="1" y="2954"/>
                    <a:pt x="1" y="2954"/>
                  </a:cubicBezTo>
                  <a:cubicBezTo>
                    <a:pt x="42" y="2954"/>
                    <a:pt x="2336" y="2315"/>
                    <a:pt x="5132" y="1513"/>
                  </a:cubicBezTo>
                  <a:cubicBezTo>
                    <a:pt x="7954" y="691"/>
                    <a:pt x="10228" y="24"/>
                    <a:pt x="10228" y="1"/>
                  </a:cubicBezTo>
                  <a:cubicBezTo>
                    <a:pt x="10228" y="0"/>
                    <a:pt x="10228" y="0"/>
                    <a:pt x="10227"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0" name="Google Shape;360;p9"/>
            <p:cNvSpPr/>
            <p:nvPr/>
          </p:nvSpPr>
          <p:spPr>
            <a:xfrm>
              <a:off x="2406825" y="2643300"/>
              <a:ext cx="228925" cy="82800"/>
            </a:xfrm>
            <a:custGeom>
              <a:rect b="b" l="l" r="r" t="t"/>
              <a:pathLst>
                <a:path extrusionOk="0" h="3312" w="9157">
                  <a:moveTo>
                    <a:pt x="9156" y="1"/>
                  </a:moveTo>
                  <a:cubicBezTo>
                    <a:pt x="9123" y="1"/>
                    <a:pt x="7076" y="711"/>
                    <a:pt x="4573" y="1620"/>
                  </a:cubicBezTo>
                  <a:cubicBezTo>
                    <a:pt x="2048" y="2537"/>
                    <a:pt x="1" y="3299"/>
                    <a:pt x="12" y="3311"/>
                  </a:cubicBezTo>
                  <a:cubicBezTo>
                    <a:pt x="12" y="3311"/>
                    <a:pt x="13" y="3311"/>
                    <a:pt x="14" y="3311"/>
                  </a:cubicBezTo>
                  <a:cubicBezTo>
                    <a:pt x="77" y="3311"/>
                    <a:pt x="2112" y="2582"/>
                    <a:pt x="4596" y="1692"/>
                  </a:cubicBezTo>
                  <a:cubicBezTo>
                    <a:pt x="7121" y="775"/>
                    <a:pt x="9156" y="25"/>
                    <a:pt x="9156" y="1"/>
                  </a:cubicBezTo>
                  <a:cubicBezTo>
                    <a:pt x="9156" y="1"/>
                    <a:pt x="9156" y="1"/>
                    <a:pt x="9156"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1" name="Google Shape;361;p9"/>
            <p:cNvSpPr/>
            <p:nvPr/>
          </p:nvSpPr>
          <p:spPr>
            <a:xfrm>
              <a:off x="2117200" y="2561150"/>
              <a:ext cx="497425" cy="121175"/>
            </a:xfrm>
            <a:custGeom>
              <a:rect b="b" l="l" r="r" t="t"/>
              <a:pathLst>
                <a:path extrusionOk="0" h="4847" w="19897">
                  <a:moveTo>
                    <a:pt x="19896" y="1"/>
                  </a:moveTo>
                  <a:lnTo>
                    <a:pt x="19682" y="37"/>
                  </a:lnTo>
                  <a:lnTo>
                    <a:pt x="19110" y="179"/>
                  </a:lnTo>
                  <a:lnTo>
                    <a:pt x="16979" y="727"/>
                  </a:lnTo>
                  <a:lnTo>
                    <a:pt x="9966" y="2489"/>
                  </a:lnTo>
                  <a:cubicBezTo>
                    <a:pt x="7216" y="3168"/>
                    <a:pt x="4728" y="3763"/>
                    <a:pt x="2918" y="4180"/>
                  </a:cubicBezTo>
                  <a:lnTo>
                    <a:pt x="787" y="4656"/>
                  </a:lnTo>
                  <a:lnTo>
                    <a:pt x="203" y="4787"/>
                  </a:lnTo>
                  <a:lnTo>
                    <a:pt x="1" y="4847"/>
                  </a:lnTo>
                  <a:cubicBezTo>
                    <a:pt x="1" y="4847"/>
                    <a:pt x="72" y="4835"/>
                    <a:pt x="203" y="4799"/>
                  </a:cubicBezTo>
                  <a:lnTo>
                    <a:pt x="787" y="4692"/>
                  </a:lnTo>
                  <a:lnTo>
                    <a:pt x="2942" y="4228"/>
                  </a:lnTo>
                  <a:cubicBezTo>
                    <a:pt x="4739" y="3823"/>
                    <a:pt x="7240" y="3239"/>
                    <a:pt x="9978" y="2561"/>
                  </a:cubicBezTo>
                  <a:cubicBezTo>
                    <a:pt x="12729" y="1882"/>
                    <a:pt x="15205" y="1239"/>
                    <a:pt x="16991" y="763"/>
                  </a:cubicBezTo>
                  <a:lnTo>
                    <a:pt x="19110" y="203"/>
                  </a:lnTo>
                  <a:lnTo>
                    <a:pt x="19694" y="48"/>
                  </a:lnTo>
                  <a:lnTo>
                    <a:pt x="19896" y="1"/>
                  </a:ln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2" name="Google Shape;362;p9"/>
            <p:cNvSpPr/>
            <p:nvPr/>
          </p:nvSpPr>
          <p:spPr>
            <a:xfrm>
              <a:off x="2172575" y="2468275"/>
              <a:ext cx="341425" cy="84875"/>
            </a:xfrm>
            <a:custGeom>
              <a:rect b="b" l="l" r="r" t="t"/>
              <a:pathLst>
                <a:path extrusionOk="0" h="3395" w="13657">
                  <a:moveTo>
                    <a:pt x="13655" y="1"/>
                  </a:moveTo>
                  <a:cubicBezTo>
                    <a:pt x="13562" y="1"/>
                    <a:pt x="10539" y="742"/>
                    <a:pt x="6823" y="1668"/>
                  </a:cubicBezTo>
                  <a:cubicBezTo>
                    <a:pt x="3048" y="2597"/>
                    <a:pt x="0" y="3371"/>
                    <a:pt x="0" y="3394"/>
                  </a:cubicBezTo>
                  <a:cubicBezTo>
                    <a:pt x="0" y="3394"/>
                    <a:pt x="1" y="3395"/>
                    <a:pt x="1" y="3395"/>
                  </a:cubicBezTo>
                  <a:cubicBezTo>
                    <a:pt x="49" y="3395"/>
                    <a:pt x="3090" y="2661"/>
                    <a:pt x="6835" y="1728"/>
                  </a:cubicBezTo>
                  <a:cubicBezTo>
                    <a:pt x="10609" y="799"/>
                    <a:pt x="13657" y="25"/>
                    <a:pt x="13657" y="1"/>
                  </a:cubicBezTo>
                  <a:cubicBezTo>
                    <a:pt x="13657" y="1"/>
                    <a:pt x="13656" y="1"/>
                    <a:pt x="13655"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3" name="Google Shape;363;p9"/>
            <p:cNvSpPr/>
            <p:nvPr/>
          </p:nvSpPr>
          <p:spPr>
            <a:xfrm>
              <a:off x="2676200" y="2471575"/>
              <a:ext cx="12825" cy="148850"/>
            </a:xfrm>
            <a:custGeom>
              <a:rect b="b" l="l" r="r" t="t"/>
              <a:pathLst>
                <a:path extrusionOk="0" h="5954" w="513">
                  <a:moveTo>
                    <a:pt x="394" y="0"/>
                  </a:moveTo>
                  <a:cubicBezTo>
                    <a:pt x="394" y="18"/>
                    <a:pt x="394" y="36"/>
                    <a:pt x="394" y="60"/>
                  </a:cubicBezTo>
                  <a:cubicBezTo>
                    <a:pt x="406" y="36"/>
                    <a:pt x="406" y="24"/>
                    <a:pt x="394" y="0"/>
                  </a:cubicBezTo>
                  <a:close/>
                  <a:moveTo>
                    <a:pt x="394" y="60"/>
                  </a:moveTo>
                  <a:cubicBezTo>
                    <a:pt x="394" y="67"/>
                    <a:pt x="394" y="75"/>
                    <a:pt x="394" y="83"/>
                  </a:cubicBezTo>
                  <a:lnTo>
                    <a:pt x="394" y="250"/>
                  </a:lnTo>
                  <a:cubicBezTo>
                    <a:pt x="406" y="453"/>
                    <a:pt x="429" y="655"/>
                    <a:pt x="429" y="893"/>
                  </a:cubicBezTo>
                  <a:cubicBezTo>
                    <a:pt x="453" y="1596"/>
                    <a:pt x="441" y="2298"/>
                    <a:pt x="394" y="3000"/>
                  </a:cubicBezTo>
                  <a:cubicBezTo>
                    <a:pt x="346" y="3810"/>
                    <a:pt x="239" y="4560"/>
                    <a:pt x="156" y="5096"/>
                  </a:cubicBezTo>
                  <a:cubicBezTo>
                    <a:pt x="108" y="5322"/>
                    <a:pt x="72" y="5536"/>
                    <a:pt x="36" y="5715"/>
                  </a:cubicBezTo>
                  <a:lnTo>
                    <a:pt x="1" y="5894"/>
                  </a:lnTo>
                  <a:lnTo>
                    <a:pt x="1" y="5953"/>
                  </a:lnTo>
                  <a:cubicBezTo>
                    <a:pt x="1" y="5953"/>
                    <a:pt x="13" y="5953"/>
                    <a:pt x="25" y="5894"/>
                  </a:cubicBezTo>
                  <a:cubicBezTo>
                    <a:pt x="36" y="5846"/>
                    <a:pt x="72" y="5787"/>
                    <a:pt x="72" y="5727"/>
                  </a:cubicBezTo>
                  <a:cubicBezTo>
                    <a:pt x="108" y="5560"/>
                    <a:pt x="156" y="5346"/>
                    <a:pt x="203" y="5084"/>
                  </a:cubicBezTo>
                  <a:cubicBezTo>
                    <a:pt x="334" y="4393"/>
                    <a:pt x="429" y="3691"/>
                    <a:pt x="477" y="2989"/>
                  </a:cubicBezTo>
                  <a:cubicBezTo>
                    <a:pt x="513" y="2286"/>
                    <a:pt x="513" y="1584"/>
                    <a:pt x="477" y="881"/>
                  </a:cubicBezTo>
                  <a:cubicBezTo>
                    <a:pt x="453" y="595"/>
                    <a:pt x="441" y="381"/>
                    <a:pt x="417" y="238"/>
                  </a:cubicBezTo>
                  <a:lnTo>
                    <a:pt x="394" y="60"/>
                  </a:ln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4" name="Google Shape;364;p9"/>
            <p:cNvSpPr/>
            <p:nvPr/>
          </p:nvSpPr>
          <p:spPr>
            <a:xfrm>
              <a:off x="2768175" y="2465900"/>
              <a:ext cx="42600" cy="144700"/>
            </a:xfrm>
            <a:custGeom>
              <a:rect b="b" l="l" r="r" t="t"/>
              <a:pathLst>
                <a:path extrusionOk="0" h="5788" w="1704">
                  <a:moveTo>
                    <a:pt x="1" y="1"/>
                  </a:moveTo>
                  <a:cubicBezTo>
                    <a:pt x="13" y="13"/>
                    <a:pt x="13" y="37"/>
                    <a:pt x="25" y="60"/>
                  </a:cubicBezTo>
                  <a:lnTo>
                    <a:pt x="96" y="215"/>
                  </a:lnTo>
                  <a:cubicBezTo>
                    <a:pt x="167" y="358"/>
                    <a:pt x="263" y="560"/>
                    <a:pt x="370" y="811"/>
                  </a:cubicBezTo>
                  <a:cubicBezTo>
                    <a:pt x="656" y="1465"/>
                    <a:pt x="906" y="2132"/>
                    <a:pt x="1108" y="2823"/>
                  </a:cubicBezTo>
                  <a:cubicBezTo>
                    <a:pt x="1310" y="3501"/>
                    <a:pt x="1465" y="4204"/>
                    <a:pt x="1572" y="4906"/>
                  </a:cubicBezTo>
                  <a:cubicBezTo>
                    <a:pt x="1620" y="5180"/>
                    <a:pt x="1656" y="5394"/>
                    <a:pt x="1668" y="5549"/>
                  </a:cubicBezTo>
                  <a:lnTo>
                    <a:pt x="1691" y="5728"/>
                  </a:lnTo>
                  <a:lnTo>
                    <a:pt x="1691" y="5787"/>
                  </a:lnTo>
                  <a:cubicBezTo>
                    <a:pt x="1703" y="5763"/>
                    <a:pt x="1703" y="5740"/>
                    <a:pt x="1691" y="5716"/>
                  </a:cubicBezTo>
                  <a:lnTo>
                    <a:pt x="1691" y="5549"/>
                  </a:lnTo>
                  <a:cubicBezTo>
                    <a:pt x="1680" y="5394"/>
                    <a:pt x="1668" y="5180"/>
                    <a:pt x="1620" y="4906"/>
                  </a:cubicBezTo>
                  <a:cubicBezTo>
                    <a:pt x="1525" y="4192"/>
                    <a:pt x="1370" y="3489"/>
                    <a:pt x="1179" y="2799"/>
                  </a:cubicBezTo>
                  <a:cubicBezTo>
                    <a:pt x="977" y="2108"/>
                    <a:pt x="715" y="1442"/>
                    <a:pt x="417" y="787"/>
                  </a:cubicBezTo>
                  <a:cubicBezTo>
                    <a:pt x="298" y="525"/>
                    <a:pt x="203" y="334"/>
                    <a:pt x="132" y="203"/>
                  </a:cubicBezTo>
                  <a:cubicBezTo>
                    <a:pt x="96" y="156"/>
                    <a:pt x="60" y="96"/>
                    <a:pt x="36" y="49"/>
                  </a:cubicBezTo>
                  <a:cubicBezTo>
                    <a:pt x="25" y="1"/>
                    <a:pt x="1" y="1"/>
                    <a:pt x="1"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5" name="Google Shape;365;p9"/>
            <p:cNvSpPr/>
            <p:nvPr/>
          </p:nvSpPr>
          <p:spPr>
            <a:xfrm>
              <a:off x="2850025" y="2420975"/>
              <a:ext cx="63725" cy="127700"/>
            </a:xfrm>
            <a:custGeom>
              <a:rect b="b" l="l" r="r" t="t"/>
              <a:pathLst>
                <a:path extrusionOk="0" h="5108" w="2549">
                  <a:moveTo>
                    <a:pt x="1" y="0"/>
                  </a:moveTo>
                  <a:lnTo>
                    <a:pt x="1" y="0"/>
                  </a:lnTo>
                  <a:cubicBezTo>
                    <a:pt x="37" y="60"/>
                    <a:pt x="84" y="131"/>
                    <a:pt x="120" y="191"/>
                  </a:cubicBezTo>
                  <a:cubicBezTo>
                    <a:pt x="215" y="345"/>
                    <a:pt x="322" y="512"/>
                    <a:pt x="442" y="703"/>
                  </a:cubicBezTo>
                  <a:cubicBezTo>
                    <a:pt x="715" y="1143"/>
                    <a:pt x="1084" y="1762"/>
                    <a:pt x="1442" y="2465"/>
                  </a:cubicBezTo>
                  <a:cubicBezTo>
                    <a:pt x="1787" y="3179"/>
                    <a:pt x="2061" y="3834"/>
                    <a:pt x="2251" y="4322"/>
                  </a:cubicBezTo>
                  <a:lnTo>
                    <a:pt x="2466" y="4893"/>
                  </a:lnTo>
                  <a:cubicBezTo>
                    <a:pt x="2489" y="4965"/>
                    <a:pt x="2513" y="5036"/>
                    <a:pt x="2549" y="5108"/>
                  </a:cubicBezTo>
                  <a:cubicBezTo>
                    <a:pt x="2537" y="5036"/>
                    <a:pt x="2525" y="4965"/>
                    <a:pt x="2501" y="4893"/>
                  </a:cubicBezTo>
                  <a:cubicBezTo>
                    <a:pt x="2454" y="4751"/>
                    <a:pt x="2394" y="4548"/>
                    <a:pt x="2299" y="4310"/>
                  </a:cubicBezTo>
                  <a:cubicBezTo>
                    <a:pt x="2073" y="3667"/>
                    <a:pt x="1811" y="3048"/>
                    <a:pt x="1513" y="2441"/>
                  </a:cubicBezTo>
                  <a:cubicBezTo>
                    <a:pt x="1204" y="1834"/>
                    <a:pt x="870" y="1250"/>
                    <a:pt x="489" y="679"/>
                  </a:cubicBezTo>
                  <a:cubicBezTo>
                    <a:pt x="346" y="464"/>
                    <a:pt x="227" y="286"/>
                    <a:pt x="144" y="179"/>
                  </a:cubicBezTo>
                  <a:cubicBezTo>
                    <a:pt x="96" y="107"/>
                    <a:pt x="61" y="48"/>
                    <a:pt x="1"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6" name="Google Shape;366;p9"/>
            <p:cNvSpPr/>
            <p:nvPr/>
          </p:nvSpPr>
          <p:spPr>
            <a:xfrm>
              <a:off x="2857175" y="2366500"/>
              <a:ext cx="125950" cy="17275"/>
            </a:xfrm>
            <a:custGeom>
              <a:rect b="b" l="l" r="r" t="t"/>
              <a:pathLst>
                <a:path extrusionOk="0" h="691" w="5038">
                  <a:moveTo>
                    <a:pt x="1" y="0"/>
                  </a:moveTo>
                  <a:cubicBezTo>
                    <a:pt x="60" y="24"/>
                    <a:pt x="132" y="24"/>
                    <a:pt x="203" y="36"/>
                  </a:cubicBezTo>
                  <a:lnTo>
                    <a:pt x="739" y="84"/>
                  </a:lnTo>
                  <a:cubicBezTo>
                    <a:pt x="1203" y="131"/>
                    <a:pt x="1834" y="191"/>
                    <a:pt x="2525" y="286"/>
                  </a:cubicBezTo>
                  <a:cubicBezTo>
                    <a:pt x="3215" y="381"/>
                    <a:pt x="3846" y="488"/>
                    <a:pt x="4299" y="572"/>
                  </a:cubicBezTo>
                  <a:lnTo>
                    <a:pt x="4835" y="667"/>
                  </a:lnTo>
                  <a:cubicBezTo>
                    <a:pt x="4906" y="679"/>
                    <a:pt x="4966" y="691"/>
                    <a:pt x="5037" y="691"/>
                  </a:cubicBezTo>
                  <a:cubicBezTo>
                    <a:pt x="4978" y="667"/>
                    <a:pt x="4906" y="655"/>
                    <a:pt x="4847" y="643"/>
                  </a:cubicBezTo>
                  <a:cubicBezTo>
                    <a:pt x="4716" y="607"/>
                    <a:pt x="4537" y="572"/>
                    <a:pt x="4311" y="524"/>
                  </a:cubicBezTo>
                  <a:cubicBezTo>
                    <a:pt x="3858" y="429"/>
                    <a:pt x="3239" y="322"/>
                    <a:pt x="2537" y="226"/>
                  </a:cubicBezTo>
                  <a:cubicBezTo>
                    <a:pt x="1834" y="131"/>
                    <a:pt x="1203" y="72"/>
                    <a:pt x="751" y="36"/>
                  </a:cubicBezTo>
                  <a:cubicBezTo>
                    <a:pt x="525" y="0"/>
                    <a:pt x="322" y="0"/>
                    <a:pt x="203"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7" name="Google Shape;367;p9"/>
            <p:cNvSpPr/>
            <p:nvPr/>
          </p:nvSpPr>
          <p:spPr>
            <a:xfrm>
              <a:off x="2864625" y="2272975"/>
              <a:ext cx="99150" cy="17650"/>
            </a:xfrm>
            <a:custGeom>
              <a:rect b="b" l="l" r="r" t="t"/>
              <a:pathLst>
                <a:path extrusionOk="0" h="706" w="3966">
                  <a:moveTo>
                    <a:pt x="3196" y="0"/>
                  </a:moveTo>
                  <a:cubicBezTo>
                    <a:pt x="2773" y="0"/>
                    <a:pt x="2357" y="36"/>
                    <a:pt x="1941" y="98"/>
                  </a:cubicBezTo>
                  <a:cubicBezTo>
                    <a:pt x="1465" y="181"/>
                    <a:pt x="1001" y="300"/>
                    <a:pt x="548" y="467"/>
                  </a:cubicBezTo>
                  <a:cubicBezTo>
                    <a:pt x="369" y="538"/>
                    <a:pt x="239" y="586"/>
                    <a:pt x="143" y="634"/>
                  </a:cubicBezTo>
                  <a:cubicBezTo>
                    <a:pt x="96" y="657"/>
                    <a:pt x="48" y="681"/>
                    <a:pt x="0" y="705"/>
                  </a:cubicBezTo>
                  <a:cubicBezTo>
                    <a:pt x="48" y="693"/>
                    <a:pt x="108" y="681"/>
                    <a:pt x="155" y="657"/>
                  </a:cubicBezTo>
                  <a:lnTo>
                    <a:pt x="560" y="515"/>
                  </a:lnTo>
                  <a:cubicBezTo>
                    <a:pt x="1012" y="360"/>
                    <a:pt x="1477" y="253"/>
                    <a:pt x="1941" y="169"/>
                  </a:cubicBezTo>
                  <a:cubicBezTo>
                    <a:pt x="2417" y="86"/>
                    <a:pt x="2894" y="50"/>
                    <a:pt x="3370" y="50"/>
                  </a:cubicBezTo>
                  <a:lnTo>
                    <a:pt x="3965" y="50"/>
                  </a:lnTo>
                  <a:cubicBezTo>
                    <a:pt x="3918" y="26"/>
                    <a:pt x="3870" y="26"/>
                    <a:pt x="3810" y="26"/>
                  </a:cubicBezTo>
                  <a:cubicBezTo>
                    <a:pt x="3668" y="3"/>
                    <a:pt x="3525" y="3"/>
                    <a:pt x="3382" y="3"/>
                  </a:cubicBezTo>
                  <a:cubicBezTo>
                    <a:pt x="3320" y="1"/>
                    <a:pt x="3258" y="0"/>
                    <a:pt x="3196"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8" name="Google Shape;368;p9"/>
            <p:cNvSpPr/>
            <p:nvPr/>
          </p:nvSpPr>
          <p:spPr>
            <a:xfrm>
              <a:off x="2150850" y="2846025"/>
              <a:ext cx="177725" cy="40200"/>
            </a:xfrm>
            <a:custGeom>
              <a:rect b="b" l="l" r="r" t="t"/>
              <a:pathLst>
                <a:path extrusionOk="0" h="1608" w="7109">
                  <a:moveTo>
                    <a:pt x="7108" y="0"/>
                  </a:moveTo>
                  <a:cubicBezTo>
                    <a:pt x="7108" y="0"/>
                    <a:pt x="5489" y="334"/>
                    <a:pt x="3536" y="774"/>
                  </a:cubicBezTo>
                  <a:cubicBezTo>
                    <a:pt x="1596" y="1215"/>
                    <a:pt x="0" y="1607"/>
                    <a:pt x="0" y="1607"/>
                  </a:cubicBezTo>
                  <a:cubicBezTo>
                    <a:pt x="12" y="1607"/>
                    <a:pt x="1631" y="1274"/>
                    <a:pt x="3572" y="834"/>
                  </a:cubicBezTo>
                  <a:cubicBezTo>
                    <a:pt x="5525" y="393"/>
                    <a:pt x="7108" y="24"/>
                    <a:pt x="7108"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69" name="Google Shape;369;p9"/>
            <p:cNvSpPr/>
            <p:nvPr/>
          </p:nvSpPr>
          <p:spPr>
            <a:xfrm>
              <a:off x="2328850" y="2862575"/>
              <a:ext cx="55975" cy="3825"/>
            </a:xfrm>
            <a:custGeom>
              <a:rect b="b" l="l" r="r" t="t"/>
              <a:pathLst>
                <a:path extrusionOk="0" h="153" w="2239">
                  <a:moveTo>
                    <a:pt x="279" y="0"/>
                  </a:moveTo>
                  <a:cubicBezTo>
                    <a:pt x="185" y="0"/>
                    <a:pt x="92" y="2"/>
                    <a:pt x="0" y="5"/>
                  </a:cubicBezTo>
                  <a:cubicBezTo>
                    <a:pt x="369" y="64"/>
                    <a:pt x="738" y="100"/>
                    <a:pt x="1119" y="112"/>
                  </a:cubicBezTo>
                  <a:cubicBezTo>
                    <a:pt x="1396" y="139"/>
                    <a:pt x="1680" y="152"/>
                    <a:pt x="1960" y="152"/>
                  </a:cubicBezTo>
                  <a:cubicBezTo>
                    <a:pt x="2053" y="152"/>
                    <a:pt x="2146" y="151"/>
                    <a:pt x="2239" y="148"/>
                  </a:cubicBezTo>
                  <a:cubicBezTo>
                    <a:pt x="1869" y="88"/>
                    <a:pt x="1500" y="52"/>
                    <a:pt x="1119" y="41"/>
                  </a:cubicBezTo>
                  <a:cubicBezTo>
                    <a:pt x="842" y="14"/>
                    <a:pt x="559" y="0"/>
                    <a:pt x="279"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0" name="Google Shape;370;p9"/>
            <p:cNvSpPr/>
            <p:nvPr/>
          </p:nvSpPr>
          <p:spPr>
            <a:xfrm>
              <a:off x="2438075" y="2767425"/>
              <a:ext cx="206000" cy="53050"/>
            </a:xfrm>
            <a:custGeom>
              <a:rect b="b" l="l" r="r" t="t"/>
              <a:pathLst>
                <a:path extrusionOk="0" h="2122" w="8240">
                  <a:moveTo>
                    <a:pt x="8236" y="0"/>
                  </a:moveTo>
                  <a:cubicBezTo>
                    <a:pt x="8137" y="0"/>
                    <a:pt x="6326" y="456"/>
                    <a:pt x="4108" y="1025"/>
                  </a:cubicBezTo>
                  <a:cubicBezTo>
                    <a:pt x="1834" y="1620"/>
                    <a:pt x="1" y="2108"/>
                    <a:pt x="1" y="2120"/>
                  </a:cubicBezTo>
                  <a:cubicBezTo>
                    <a:pt x="1" y="2121"/>
                    <a:pt x="2" y="2121"/>
                    <a:pt x="4" y="2121"/>
                  </a:cubicBezTo>
                  <a:cubicBezTo>
                    <a:pt x="92" y="2121"/>
                    <a:pt x="1914" y="1665"/>
                    <a:pt x="4132" y="1096"/>
                  </a:cubicBezTo>
                  <a:cubicBezTo>
                    <a:pt x="6394" y="501"/>
                    <a:pt x="8240" y="1"/>
                    <a:pt x="8240" y="1"/>
                  </a:cubicBezTo>
                  <a:cubicBezTo>
                    <a:pt x="8240" y="0"/>
                    <a:pt x="8238" y="0"/>
                    <a:pt x="8236"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1" name="Google Shape;371;p9"/>
            <p:cNvSpPr/>
            <p:nvPr/>
          </p:nvSpPr>
          <p:spPr>
            <a:xfrm>
              <a:off x="2155300" y="2979950"/>
              <a:ext cx="103625" cy="18800"/>
            </a:xfrm>
            <a:custGeom>
              <a:rect b="b" l="l" r="r" t="t"/>
              <a:pathLst>
                <a:path extrusionOk="0" h="752" w="4145">
                  <a:moveTo>
                    <a:pt x="4141" y="0"/>
                  </a:moveTo>
                  <a:cubicBezTo>
                    <a:pt x="4081" y="0"/>
                    <a:pt x="3177" y="163"/>
                    <a:pt x="2072" y="358"/>
                  </a:cubicBezTo>
                  <a:cubicBezTo>
                    <a:pt x="918" y="561"/>
                    <a:pt x="1" y="751"/>
                    <a:pt x="1" y="751"/>
                  </a:cubicBezTo>
                  <a:cubicBezTo>
                    <a:pt x="1" y="751"/>
                    <a:pt x="941" y="608"/>
                    <a:pt x="2084" y="406"/>
                  </a:cubicBezTo>
                  <a:cubicBezTo>
                    <a:pt x="3227" y="203"/>
                    <a:pt x="4144" y="25"/>
                    <a:pt x="4144" y="1"/>
                  </a:cubicBezTo>
                  <a:cubicBezTo>
                    <a:pt x="4144" y="1"/>
                    <a:pt x="4143" y="0"/>
                    <a:pt x="4141"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2" name="Google Shape;372;p9"/>
            <p:cNvSpPr/>
            <p:nvPr/>
          </p:nvSpPr>
          <p:spPr>
            <a:xfrm>
              <a:off x="2298775" y="2918350"/>
              <a:ext cx="234275" cy="37250"/>
            </a:xfrm>
            <a:custGeom>
              <a:rect b="b" l="l" r="r" t="t"/>
              <a:pathLst>
                <a:path extrusionOk="0" h="1490" w="9371">
                  <a:moveTo>
                    <a:pt x="9371" y="0"/>
                  </a:moveTo>
                  <a:cubicBezTo>
                    <a:pt x="9371" y="0"/>
                    <a:pt x="7263" y="298"/>
                    <a:pt x="4680" y="715"/>
                  </a:cubicBezTo>
                  <a:cubicBezTo>
                    <a:pt x="2096" y="1131"/>
                    <a:pt x="1" y="1477"/>
                    <a:pt x="1" y="1489"/>
                  </a:cubicBezTo>
                  <a:cubicBezTo>
                    <a:pt x="1" y="1489"/>
                    <a:pt x="3" y="1490"/>
                    <a:pt x="8" y="1490"/>
                  </a:cubicBezTo>
                  <a:cubicBezTo>
                    <a:pt x="148" y="1490"/>
                    <a:pt x="2198" y="1176"/>
                    <a:pt x="4692" y="774"/>
                  </a:cubicBezTo>
                  <a:cubicBezTo>
                    <a:pt x="7275" y="369"/>
                    <a:pt x="9371" y="12"/>
                    <a:pt x="9371"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3" name="Google Shape;373;p9"/>
            <p:cNvSpPr/>
            <p:nvPr/>
          </p:nvSpPr>
          <p:spPr>
            <a:xfrm>
              <a:off x="2532450" y="2926150"/>
              <a:ext cx="90800" cy="11500"/>
            </a:xfrm>
            <a:custGeom>
              <a:rect b="b" l="l" r="r" t="t"/>
              <a:pathLst>
                <a:path extrusionOk="0" h="460" w="3632">
                  <a:moveTo>
                    <a:pt x="3560" y="1"/>
                  </a:moveTo>
                  <a:cubicBezTo>
                    <a:pt x="3536" y="1"/>
                    <a:pt x="3512" y="4"/>
                    <a:pt x="3489" y="10"/>
                  </a:cubicBezTo>
                  <a:lnTo>
                    <a:pt x="3096" y="10"/>
                  </a:lnTo>
                  <a:cubicBezTo>
                    <a:pt x="2774" y="22"/>
                    <a:pt x="2322" y="57"/>
                    <a:pt x="1810" y="117"/>
                  </a:cubicBezTo>
                  <a:cubicBezTo>
                    <a:pt x="1298" y="188"/>
                    <a:pt x="845" y="260"/>
                    <a:pt x="524" y="331"/>
                  </a:cubicBezTo>
                  <a:cubicBezTo>
                    <a:pt x="357" y="355"/>
                    <a:pt x="226" y="391"/>
                    <a:pt x="143" y="415"/>
                  </a:cubicBezTo>
                  <a:lnTo>
                    <a:pt x="0" y="450"/>
                  </a:lnTo>
                  <a:cubicBezTo>
                    <a:pt x="24" y="456"/>
                    <a:pt x="48" y="459"/>
                    <a:pt x="71" y="459"/>
                  </a:cubicBezTo>
                  <a:cubicBezTo>
                    <a:pt x="95" y="459"/>
                    <a:pt x="119" y="456"/>
                    <a:pt x="143" y="450"/>
                  </a:cubicBezTo>
                  <a:lnTo>
                    <a:pt x="524" y="391"/>
                  </a:lnTo>
                  <a:cubicBezTo>
                    <a:pt x="845" y="331"/>
                    <a:pt x="1310" y="272"/>
                    <a:pt x="1810" y="200"/>
                  </a:cubicBezTo>
                  <a:cubicBezTo>
                    <a:pt x="2322" y="141"/>
                    <a:pt x="2774" y="93"/>
                    <a:pt x="3096" y="69"/>
                  </a:cubicBezTo>
                  <a:lnTo>
                    <a:pt x="3489" y="34"/>
                  </a:lnTo>
                  <a:cubicBezTo>
                    <a:pt x="3536" y="34"/>
                    <a:pt x="3584" y="22"/>
                    <a:pt x="3631" y="10"/>
                  </a:cubicBezTo>
                  <a:cubicBezTo>
                    <a:pt x="3608" y="4"/>
                    <a:pt x="3584" y="1"/>
                    <a:pt x="3560"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4" name="Google Shape;374;p9"/>
            <p:cNvSpPr/>
            <p:nvPr/>
          </p:nvSpPr>
          <p:spPr>
            <a:xfrm>
              <a:off x="2152025" y="3080275"/>
              <a:ext cx="196200" cy="42300"/>
            </a:xfrm>
            <a:custGeom>
              <a:rect b="b" l="l" r="r" t="t"/>
              <a:pathLst>
                <a:path extrusionOk="0" h="1692" w="7848">
                  <a:moveTo>
                    <a:pt x="7847" y="0"/>
                  </a:moveTo>
                  <a:lnTo>
                    <a:pt x="7847" y="0"/>
                  </a:lnTo>
                  <a:cubicBezTo>
                    <a:pt x="7823" y="12"/>
                    <a:pt x="7799" y="24"/>
                    <a:pt x="7776" y="36"/>
                  </a:cubicBezTo>
                  <a:lnTo>
                    <a:pt x="7549" y="131"/>
                  </a:lnTo>
                  <a:cubicBezTo>
                    <a:pt x="7505" y="150"/>
                    <a:pt x="7457" y="169"/>
                    <a:pt x="7405" y="189"/>
                  </a:cubicBezTo>
                  <a:lnTo>
                    <a:pt x="7405" y="189"/>
                  </a:lnTo>
                  <a:cubicBezTo>
                    <a:pt x="7452" y="173"/>
                    <a:pt x="7497" y="158"/>
                    <a:pt x="7537" y="143"/>
                  </a:cubicBezTo>
                  <a:lnTo>
                    <a:pt x="7776" y="60"/>
                  </a:lnTo>
                  <a:lnTo>
                    <a:pt x="7847" y="0"/>
                  </a:lnTo>
                  <a:close/>
                  <a:moveTo>
                    <a:pt x="7405" y="189"/>
                  </a:moveTo>
                  <a:cubicBezTo>
                    <a:pt x="7217" y="254"/>
                    <a:pt x="6977" y="334"/>
                    <a:pt x="6692" y="429"/>
                  </a:cubicBezTo>
                  <a:cubicBezTo>
                    <a:pt x="5752" y="750"/>
                    <a:pt x="4799" y="1000"/>
                    <a:pt x="3835" y="1203"/>
                  </a:cubicBezTo>
                  <a:cubicBezTo>
                    <a:pt x="2858" y="1393"/>
                    <a:pt x="1882" y="1536"/>
                    <a:pt x="906" y="1620"/>
                  </a:cubicBezTo>
                  <a:cubicBezTo>
                    <a:pt x="683" y="1640"/>
                    <a:pt x="484" y="1661"/>
                    <a:pt x="315" y="1675"/>
                  </a:cubicBezTo>
                  <a:lnTo>
                    <a:pt x="315" y="1675"/>
                  </a:lnTo>
                  <a:cubicBezTo>
                    <a:pt x="480" y="1667"/>
                    <a:pt x="673" y="1657"/>
                    <a:pt x="894" y="1643"/>
                  </a:cubicBezTo>
                  <a:cubicBezTo>
                    <a:pt x="2882" y="1501"/>
                    <a:pt x="4823" y="1108"/>
                    <a:pt x="6704" y="453"/>
                  </a:cubicBezTo>
                  <a:cubicBezTo>
                    <a:pt x="6983" y="350"/>
                    <a:pt x="7219" y="263"/>
                    <a:pt x="7405" y="189"/>
                  </a:cubicBezTo>
                  <a:close/>
                  <a:moveTo>
                    <a:pt x="315" y="1675"/>
                  </a:moveTo>
                  <a:cubicBezTo>
                    <a:pt x="195" y="1681"/>
                    <a:pt x="91" y="1686"/>
                    <a:pt x="1" y="1691"/>
                  </a:cubicBezTo>
                  <a:cubicBezTo>
                    <a:pt x="90" y="1691"/>
                    <a:pt x="195" y="1685"/>
                    <a:pt x="315" y="1675"/>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5" name="Google Shape;375;p9"/>
            <p:cNvSpPr/>
            <p:nvPr/>
          </p:nvSpPr>
          <p:spPr>
            <a:xfrm>
              <a:off x="2324675" y="3034725"/>
              <a:ext cx="298275" cy="69075"/>
            </a:xfrm>
            <a:custGeom>
              <a:rect b="b" l="l" r="r" t="t"/>
              <a:pathLst>
                <a:path extrusionOk="0" h="2763" w="11931">
                  <a:moveTo>
                    <a:pt x="11931" y="1"/>
                  </a:moveTo>
                  <a:lnTo>
                    <a:pt x="11811" y="24"/>
                  </a:lnTo>
                  <a:lnTo>
                    <a:pt x="11478" y="132"/>
                  </a:lnTo>
                  <a:lnTo>
                    <a:pt x="10216" y="513"/>
                  </a:lnTo>
                  <a:cubicBezTo>
                    <a:pt x="9144" y="822"/>
                    <a:pt x="7668" y="1227"/>
                    <a:pt x="6013" y="1620"/>
                  </a:cubicBezTo>
                  <a:cubicBezTo>
                    <a:pt x="4370" y="2001"/>
                    <a:pt x="2858" y="2287"/>
                    <a:pt x="1763" y="2477"/>
                  </a:cubicBezTo>
                  <a:lnTo>
                    <a:pt x="477" y="2680"/>
                  </a:lnTo>
                  <a:lnTo>
                    <a:pt x="120" y="2739"/>
                  </a:lnTo>
                  <a:lnTo>
                    <a:pt x="0" y="2763"/>
                  </a:lnTo>
                  <a:lnTo>
                    <a:pt x="120" y="2763"/>
                  </a:lnTo>
                  <a:lnTo>
                    <a:pt x="477" y="2715"/>
                  </a:lnTo>
                  <a:cubicBezTo>
                    <a:pt x="786" y="2680"/>
                    <a:pt x="1239" y="2620"/>
                    <a:pt x="1786" y="2525"/>
                  </a:cubicBezTo>
                  <a:cubicBezTo>
                    <a:pt x="2882" y="2358"/>
                    <a:pt x="4406" y="2084"/>
                    <a:pt x="6049" y="1691"/>
                  </a:cubicBezTo>
                  <a:cubicBezTo>
                    <a:pt x="7680" y="1310"/>
                    <a:pt x="9156" y="882"/>
                    <a:pt x="10228" y="560"/>
                  </a:cubicBezTo>
                  <a:cubicBezTo>
                    <a:pt x="10752" y="405"/>
                    <a:pt x="11180" y="263"/>
                    <a:pt x="11478" y="155"/>
                  </a:cubicBezTo>
                  <a:lnTo>
                    <a:pt x="11811" y="48"/>
                  </a:lnTo>
                  <a:cubicBezTo>
                    <a:pt x="11859" y="36"/>
                    <a:pt x="11895" y="13"/>
                    <a:pt x="11931"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6" name="Google Shape;376;p9"/>
            <p:cNvSpPr/>
            <p:nvPr/>
          </p:nvSpPr>
          <p:spPr>
            <a:xfrm>
              <a:off x="2146975" y="3170750"/>
              <a:ext cx="352150" cy="22300"/>
            </a:xfrm>
            <a:custGeom>
              <a:rect b="b" l="l" r="r" t="t"/>
              <a:pathLst>
                <a:path extrusionOk="0" h="892" w="14086">
                  <a:moveTo>
                    <a:pt x="14086" y="1"/>
                  </a:moveTo>
                  <a:lnTo>
                    <a:pt x="13943" y="25"/>
                  </a:lnTo>
                  <a:lnTo>
                    <a:pt x="13526" y="84"/>
                  </a:lnTo>
                  <a:cubicBezTo>
                    <a:pt x="13169" y="132"/>
                    <a:pt x="12657" y="203"/>
                    <a:pt x="12014" y="287"/>
                  </a:cubicBezTo>
                  <a:cubicBezTo>
                    <a:pt x="10728" y="441"/>
                    <a:pt x="8966" y="644"/>
                    <a:pt x="6989" y="739"/>
                  </a:cubicBezTo>
                  <a:cubicBezTo>
                    <a:pt x="5502" y="802"/>
                    <a:pt x="4116" y="831"/>
                    <a:pt x="2973" y="831"/>
                  </a:cubicBezTo>
                  <a:cubicBezTo>
                    <a:pt x="2606" y="831"/>
                    <a:pt x="2265" y="828"/>
                    <a:pt x="1953" y="822"/>
                  </a:cubicBezTo>
                  <a:cubicBezTo>
                    <a:pt x="1310" y="822"/>
                    <a:pt x="786" y="787"/>
                    <a:pt x="429" y="787"/>
                  </a:cubicBezTo>
                  <a:lnTo>
                    <a:pt x="0" y="787"/>
                  </a:lnTo>
                  <a:lnTo>
                    <a:pt x="429" y="810"/>
                  </a:lnTo>
                  <a:cubicBezTo>
                    <a:pt x="786" y="834"/>
                    <a:pt x="1310" y="858"/>
                    <a:pt x="1953" y="870"/>
                  </a:cubicBezTo>
                  <a:cubicBezTo>
                    <a:pt x="2424" y="883"/>
                    <a:pt x="2961" y="891"/>
                    <a:pt x="3550" y="891"/>
                  </a:cubicBezTo>
                  <a:cubicBezTo>
                    <a:pt x="4570" y="891"/>
                    <a:pt x="5744" y="866"/>
                    <a:pt x="6989" y="799"/>
                  </a:cubicBezTo>
                  <a:cubicBezTo>
                    <a:pt x="8966" y="691"/>
                    <a:pt x="10728" y="501"/>
                    <a:pt x="12014" y="322"/>
                  </a:cubicBezTo>
                  <a:cubicBezTo>
                    <a:pt x="12657" y="239"/>
                    <a:pt x="13169" y="168"/>
                    <a:pt x="13526" y="108"/>
                  </a:cubicBezTo>
                  <a:lnTo>
                    <a:pt x="13943" y="37"/>
                  </a:lnTo>
                  <a:lnTo>
                    <a:pt x="14086" y="1"/>
                  </a:ln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7" name="Google Shape;377;p9"/>
            <p:cNvSpPr/>
            <p:nvPr/>
          </p:nvSpPr>
          <p:spPr>
            <a:xfrm>
              <a:off x="2515175" y="3150400"/>
              <a:ext cx="112525" cy="3725"/>
            </a:xfrm>
            <a:custGeom>
              <a:rect b="b" l="l" r="r" t="t"/>
              <a:pathLst>
                <a:path extrusionOk="0" h="149" w="4501">
                  <a:moveTo>
                    <a:pt x="2802" y="0"/>
                  </a:moveTo>
                  <a:cubicBezTo>
                    <a:pt x="2631" y="0"/>
                    <a:pt x="2451" y="2"/>
                    <a:pt x="2263" y="5"/>
                  </a:cubicBezTo>
                  <a:cubicBezTo>
                    <a:pt x="1620" y="17"/>
                    <a:pt x="1060" y="41"/>
                    <a:pt x="655" y="77"/>
                  </a:cubicBezTo>
                  <a:lnTo>
                    <a:pt x="179" y="124"/>
                  </a:lnTo>
                  <a:cubicBezTo>
                    <a:pt x="120" y="124"/>
                    <a:pt x="60" y="136"/>
                    <a:pt x="0" y="148"/>
                  </a:cubicBezTo>
                  <a:lnTo>
                    <a:pt x="179" y="148"/>
                  </a:lnTo>
                  <a:lnTo>
                    <a:pt x="655" y="124"/>
                  </a:lnTo>
                  <a:cubicBezTo>
                    <a:pt x="1072" y="100"/>
                    <a:pt x="1620" y="65"/>
                    <a:pt x="2251" y="65"/>
                  </a:cubicBezTo>
                  <a:lnTo>
                    <a:pt x="4322" y="65"/>
                  </a:lnTo>
                  <a:cubicBezTo>
                    <a:pt x="4352" y="71"/>
                    <a:pt x="4382" y="74"/>
                    <a:pt x="4412" y="74"/>
                  </a:cubicBezTo>
                  <a:cubicBezTo>
                    <a:pt x="4441" y="74"/>
                    <a:pt x="4471" y="71"/>
                    <a:pt x="4501" y="65"/>
                  </a:cubicBezTo>
                  <a:lnTo>
                    <a:pt x="4358" y="53"/>
                  </a:lnTo>
                  <a:lnTo>
                    <a:pt x="3870" y="17"/>
                  </a:lnTo>
                  <a:cubicBezTo>
                    <a:pt x="3575" y="9"/>
                    <a:pt x="3215" y="0"/>
                    <a:pt x="2802"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8" name="Google Shape;378;p9"/>
            <p:cNvSpPr/>
            <p:nvPr/>
          </p:nvSpPr>
          <p:spPr>
            <a:xfrm>
              <a:off x="2019575" y="2831125"/>
              <a:ext cx="128625" cy="23275"/>
            </a:xfrm>
            <a:custGeom>
              <a:rect b="b" l="l" r="r" t="t"/>
              <a:pathLst>
                <a:path extrusionOk="0" h="931" w="5145">
                  <a:moveTo>
                    <a:pt x="5140" y="0"/>
                  </a:moveTo>
                  <a:cubicBezTo>
                    <a:pt x="5064" y="0"/>
                    <a:pt x="3947" y="187"/>
                    <a:pt x="2572" y="429"/>
                  </a:cubicBezTo>
                  <a:cubicBezTo>
                    <a:pt x="1144" y="691"/>
                    <a:pt x="1" y="906"/>
                    <a:pt x="1" y="930"/>
                  </a:cubicBezTo>
                  <a:cubicBezTo>
                    <a:pt x="1" y="930"/>
                    <a:pt x="2" y="930"/>
                    <a:pt x="4" y="930"/>
                  </a:cubicBezTo>
                  <a:cubicBezTo>
                    <a:pt x="69" y="930"/>
                    <a:pt x="1186" y="743"/>
                    <a:pt x="2572" y="501"/>
                  </a:cubicBezTo>
                  <a:cubicBezTo>
                    <a:pt x="3989" y="239"/>
                    <a:pt x="5144" y="25"/>
                    <a:pt x="5144" y="1"/>
                  </a:cubicBezTo>
                  <a:cubicBezTo>
                    <a:pt x="5144" y="0"/>
                    <a:pt x="5142" y="0"/>
                    <a:pt x="5140"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79" name="Google Shape;379;p9"/>
            <p:cNvSpPr/>
            <p:nvPr/>
          </p:nvSpPr>
          <p:spPr>
            <a:xfrm>
              <a:off x="2023750" y="2957250"/>
              <a:ext cx="119975" cy="11825"/>
            </a:xfrm>
            <a:custGeom>
              <a:rect b="b" l="l" r="r" t="t"/>
              <a:pathLst>
                <a:path extrusionOk="0" h="473" w="4799">
                  <a:moveTo>
                    <a:pt x="4765" y="0"/>
                  </a:moveTo>
                  <a:cubicBezTo>
                    <a:pt x="4573" y="0"/>
                    <a:pt x="3589" y="89"/>
                    <a:pt x="2393" y="206"/>
                  </a:cubicBezTo>
                  <a:cubicBezTo>
                    <a:pt x="1072" y="326"/>
                    <a:pt x="0" y="445"/>
                    <a:pt x="0" y="468"/>
                  </a:cubicBezTo>
                  <a:cubicBezTo>
                    <a:pt x="0" y="471"/>
                    <a:pt x="12" y="472"/>
                    <a:pt x="34" y="472"/>
                  </a:cubicBezTo>
                  <a:cubicBezTo>
                    <a:pt x="228" y="472"/>
                    <a:pt x="1221" y="383"/>
                    <a:pt x="2405" y="266"/>
                  </a:cubicBezTo>
                  <a:cubicBezTo>
                    <a:pt x="3727" y="147"/>
                    <a:pt x="4798" y="16"/>
                    <a:pt x="4798" y="4"/>
                  </a:cubicBezTo>
                  <a:cubicBezTo>
                    <a:pt x="4798" y="2"/>
                    <a:pt x="4787" y="0"/>
                    <a:pt x="4765"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0" name="Google Shape;380;p9"/>
            <p:cNvSpPr/>
            <p:nvPr/>
          </p:nvSpPr>
          <p:spPr>
            <a:xfrm>
              <a:off x="2030300" y="3058425"/>
              <a:ext cx="124425" cy="4250"/>
            </a:xfrm>
            <a:custGeom>
              <a:rect b="b" l="l" r="r" t="t"/>
              <a:pathLst>
                <a:path extrusionOk="0" h="170" w="4977">
                  <a:moveTo>
                    <a:pt x="4801" y="1"/>
                  </a:moveTo>
                  <a:cubicBezTo>
                    <a:pt x="4435" y="1"/>
                    <a:pt x="3535" y="16"/>
                    <a:pt x="2489" y="53"/>
                  </a:cubicBezTo>
                  <a:cubicBezTo>
                    <a:pt x="1107" y="89"/>
                    <a:pt x="0" y="136"/>
                    <a:pt x="0" y="160"/>
                  </a:cubicBezTo>
                  <a:cubicBezTo>
                    <a:pt x="0" y="167"/>
                    <a:pt x="87" y="170"/>
                    <a:pt x="241" y="170"/>
                  </a:cubicBezTo>
                  <a:cubicBezTo>
                    <a:pt x="640" y="170"/>
                    <a:pt x="1493" y="150"/>
                    <a:pt x="2489" y="124"/>
                  </a:cubicBezTo>
                  <a:cubicBezTo>
                    <a:pt x="3858" y="77"/>
                    <a:pt x="4977" y="29"/>
                    <a:pt x="4977" y="5"/>
                  </a:cubicBezTo>
                  <a:cubicBezTo>
                    <a:pt x="4977" y="2"/>
                    <a:pt x="4915" y="1"/>
                    <a:pt x="4801"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1" name="Google Shape;381;p9"/>
            <p:cNvSpPr/>
            <p:nvPr/>
          </p:nvSpPr>
          <p:spPr>
            <a:xfrm>
              <a:off x="2019575" y="3155275"/>
              <a:ext cx="111650" cy="28300"/>
            </a:xfrm>
            <a:custGeom>
              <a:rect b="b" l="l" r="r" t="t"/>
              <a:pathLst>
                <a:path extrusionOk="0" h="1132" w="4466">
                  <a:moveTo>
                    <a:pt x="1" y="1"/>
                  </a:moveTo>
                  <a:lnTo>
                    <a:pt x="1" y="1"/>
                  </a:lnTo>
                  <a:cubicBezTo>
                    <a:pt x="48" y="36"/>
                    <a:pt x="96" y="60"/>
                    <a:pt x="155" y="84"/>
                  </a:cubicBezTo>
                  <a:cubicBezTo>
                    <a:pt x="262" y="144"/>
                    <a:pt x="417" y="215"/>
                    <a:pt x="608" y="298"/>
                  </a:cubicBezTo>
                  <a:cubicBezTo>
                    <a:pt x="1620" y="727"/>
                    <a:pt x="2691" y="1001"/>
                    <a:pt x="3787" y="1096"/>
                  </a:cubicBezTo>
                  <a:cubicBezTo>
                    <a:pt x="4001" y="1132"/>
                    <a:pt x="4168" y="1132"/>
                    <a:pt x="4287" y="1132"/>
                  </a:cubicBezTo>
                  <a:lnTo>
                    <a:pt x="4465" y="1132"/>
                  </a:lnTo>
                  <a:cubicBezTo>
                    <a:pt x="4406" y="1120"/>
                    <a:pt x="4334" y="1108"/>
                    <a:pt x="4275" y="1108"/>
                  </a:cubicBezTo>
                  <a:lnTo>
                    <a:pt x="3787" y="1060"/>
                  </a:lnTo>
                  <a:cubicBezTo>
                    <a:pt x="3239" y="989"/>
                    <a:pt x="2703" y="894"/>
                    <a:pt x="2179" y="763"/>
                  </a:cubicBezTo>
                  <a:cubicBezTo>
                    <a:pt x="1656" y="620"/>
                    <a:pt x="1132" y="453"/>
                    <a:pt x="632" y="251"/>
                  </a:cubicBezTo>
                  <a:cubicBezTo>
                    <a:pt x="429" y="179"/>
                    <a:pt x="274" y="108"/>
                    <a:pt x="167" y="60"/>
                  </a:cubicBezTo>
                  <a:cubicBezTo>
                    <a:pt x="120" y="36"/>
                    <a:pt x="60" y="13"/>
                    <a:pt x="1"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2" name="Google Shape;382;p9"/>
            <p:cNvSpPr/>
            <p:nvPr/>
          </p:nvSpPr>
          <p:spPr>
            <a:xfrm>
              <a:off x="2017200" y="3218375"/>
              <a:ext cx="120575" cy="56575"/>
            </a:xfrm>
            <a:custGeom>
              <a:rect b="b" l="l" r="r" t="t"/>
              <a:pathLst>
                <a:path extrusionOk="0" h="2263" w="4823">
                  <a:moveTo>
                    <a:pt x="4822" y="1"/>
                  </a:moveTo>
                  <a:lnTo>
                    <a:pt x="4822" y="1"/>
                  </a:lnTo>
                  <a:cubicBezTo>
                    <a:pt x="4763" y="25"/>
                    <a:pt x="4703" y="60"/>
                    <a:pt x="4644" y="96"/>
                  </a:cubicBezTo>
                  <a:cubicBezTo>
                    <a:pt x="4525" y="179"/>
                    <a:pt x="4370" y="287"/>
                    <a:pt x="4156" y="418"/>
                  </a:cubicBezTo>
                  <a:cubicBezTo>
                    <a:pt x="3096" y="1084"/>
                    <a:pt x="1941" y="1632"/>
                    <a:pt x="750" y="2025"/>
                  </a:cubicBezTo>
                  <a:cubicBezTo>
                    <a:pt x="524" y="2096"/>
                    <a:pt x="334" y="2156"/>
                    <a:pt x="203" y="2192"/>
                  </a:cubicBezTo>
                  <a:cubicBezTo>
                    <a:pt x="131" y="2215"/>
                    <a:pt x="60" y="2239"/>
                    <a:pt x="0" y="2263"/>
                  </a:cubicBezTo>
                  <a:cubicBezTo>
                    <a:pt x="72" y="2251"/>
                    <a:pt x="131" y="2239"/>
                    <a:pt x="203" y="2215"/>
                  </a:cubicBezTo>
                  <a:cubicBezTo>
                    <a:pt x="334" y="2192"/>
                    <a:pt x="524" y="2132"/>
                    <a:pt x="762" y="2072"/>
                  </a:cubicBezTo>
                  <a:cubicBezTo>
                    <a:pt x="1370" y="1882"/>
                    <a:pt x="1953" y="1656"/>
                    <a:pt x="2536" y="1382"/>
                  </a:cubicBezTo>
                  <a:cubicBezTo>
                    <a:pt x="3108" y="1108"/>
                    <a:pt x="3656" y="799"/>
                    <a:pt x="4179" y="453"/>
                  </a:cubicBezTo>
                  <a:cubicBezTo>
                    <a:pt x="4382" y="322"/>
                    <a:pt x="4548" y="215"/>
                    <a:pt x="4656" y="132"/>
                  </a:cubicBezTo>
                  <a:cubicBezTo>
                    <a:pt x="4715" y="84"/>
                    <a:pt x="4775" y="48"/>
                    <a:pt x="4822"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3" name="Google Shape;383;p9"/>
            <p:cNvSpPr/>
            <p:nvPr/>
          </p:nvSpPr>
          <p:spPr>
            <a:xfrm>
              <a:off x="2218125" y="2612050"/>
              <a:ext cx="11925" cy="630775"/>
            </a:xfrm>
            <a:custGeom>
              <a:rect b="b" l="l" r="r" t="t"/>
              <a:pathLst>
                <a:path extrusionOk="0" h="25231" w="477">
                  <a:moveTo>
                    <a:pt x="0" y="1"/>
                  </a:moveTo>
                  <a:cubicBezTo>
                    <a:pt x="0" y="1"/>
                    <a:pt x="0" y="72"/>
                    <a:pt x="0" y="251"/>
                  </a:cubicBezTo>
                  <a:cubicBezTo>
                    <a:pt x="12" y="441"/>
                    <a:pt x="36" y="691"/>
                    <a:pt x="36" y="989"/>
                  </a:cubicBezTo>
                  <a:cubicBezTo>
                    <a:pt x="71" y="1644"/>
                    <a:pt x="119" y="2561"/>
                    <a:pt x="167" y="3692"/>
                  </a:cubicBezTo>
                  <a:cubicBezTo>
                    <a:pt x="262" y="5978"/>
                    <a:pt x="357" y="9133"/>
                    <a:pt x="381" y="12610"/>
                  </a:cubicBezTo>
                  <a:cubicBezTo>
                    <a:pt x="405" y="16098"/>
                    <a:pt x="357" y="19253"/>
                    <a:pt x="286" y="21527"/>
                  </a:cubicBezTo>
                  <a:cubicBezTo>
                    <a:pt x="250" y="22658"/>
                    <a:pt x="226" y="23599"/>
                    <a:pt x="202" y="24242"/>
                  </a:cubicBezTo>
                  <a:cubicBezTo>
                    <a:pt x="191" y="24540"/>
                    <a:pt x="179" y="24801"/>
                    <a:pt x="179" y="24968"/>
                  </a:cubicBezTo>
                  <a:lnTo>
                    <a:pt x="179" y="25230"/>
                  </a:lnTo>
                  <a:cubicBezTo>
                    <a:pt x="179" y="25230"/>
                    <a:pt x="191" y="25135"/>
                    <a:pt x="191" y="24980"/>
                  </a:cubicBezTo>
                  <a:lnTo>
                    <a:pt x="226" y="24254"/>
                  </a:lnTo>
                  <a:cubicBezTo>
                    <a:pt x="250" y="23611"/>
                    <a:pt x="298" y="22694"/>
                    <a:pt x="333" y="21551"/>
                  </a:cubicBezTo>
                  <a:cubicBezTo>
                    <a:pt x="405" y="19265"/>
                    <a:pt x="476" y="16110"/>
                    <a:pt x="441" y="12621"/>
                  </a:cubicBezTo>
                  <a:cubicBezTo>
                    <a:pt x="417" y="9145"/>
                    <a:pt x="310" y="5990"/>
                    <a:pt x="202" y="3704"/>
                  </a:cubicBezTo>
                  <a:cubicBezTo>
                    <a:pt x="155" y="2561"/>
                    <a:pt x="107" y="1644"/>
                    <a:pt x="60" y="1001"/>
                  </a:cubicBezTo>
                  <a:cubicBezTo>
                    <a:pt x="60" y="679"/>
                    <a:pt x="48" y="418"/>
                    <a:pt x="24" y="251"/>
                  </a:cubicBezTo>
                  <a:cubicBezTo>
                    <a:pt x="0" y="84"/>
                    <a:pt x="0" y="1"/>
                    <a:pt x="0"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4" name="Google Shape;384;p9"/>
            <p:cNvSpPr/>
            <p:nvPr/>
          </p:nvSpPr>
          <p:spPr>
            <a:xfrm>
              <a:off x="2338075" y="2583175"/>
              <a:ext cx="27100" cy="210175"/>
            </a:xfrm>
            <a:custGeom>
              <a:rect b="b" l="l" r="r" t="t"/>
              <a:pathLst>
                <a:path extrusionOk="0" h="8407" w="1084">
                  <a:moveTo>
                    <a:pt x="24" y="1"/>
                  </a:moveTo>
                  <a:cubicBezTo>
                    <a:pt x="0" y="1"/>
                    <a:pt x="215" y="1894"/>
                    <a:pt x="512" y="4216"/>
                  </a:cubicBezTo>
                  <a:cubicBezTo>
                    <a:pt x="798" y="6526"/>
                    <a:pt x="1048" y="8407"/>
                    <a:pt x="1072" y="8407"/>
                  </a:cubicBezTo>
                  <a:cubicBezTo>
                    <a:pt x="1084" y="8407"/>
                    <a:pt x="869" y="6526"/>
                    <a:pt x="572" y="4204"/>
                  </a:cubicBezTo>
                  <a:cubicBezTo>
                    <a:pt x="286" y="1882"/>
                    <a:pt x="36" y="1"/>
                    <a:pt x="24"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5" name="Google Shape;385;p9"/>
            <p:cNvSpPr/>
            <p:nvPr/>
          </p:nvSpPr>
          <p:spPr>
            <a:xfrm>
              <a:off x="2342225" y="2825475"/>
              <a:ext cx="9550" cy="63125"/>
            </a:xfrm>
            <a:custGeom>
              <a:rect b="b" l="l" r="r" t="t"/>
              <a:pathLst>
                <a:path extrusionOk="0" h="2525" w="382">
                  <a:moveTo>
                    <a:pt x="13" y="1"/>
                  </a:moveTo>
                  <a:cubicBezTo>
                    <a:pt x="1" y="1"/>
                    <a:pt x="60" y="572"/>
                    <a:pt x="168" y="1263"/>
                  </a:cubicBezTo>
                  <a:cubicBezTo>
                    <a:pt x="215" y="1691"/>
                    <a:pt x="287" y="2108"/>
                    <a:pt x="382" y="2525"/>
                  </a:cubicBezTo>
                  <a:cubicBezTo>
                    <a:pt x="358" y="2096"/>
                    <a:pt x="310" y="1679"/>
                    <a:pt x="227" y="1251"/>
                  </a:cubicBezTo>
                  <a:cubicBezTo>
                    <a:pt x="180" y="834"/>
                    <a:pt x="108" y="417"/>
                    <a:pt x="13"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6" name="Google Shape;386;p9"/>
            <p:cNvSpPr/>
            <p:nvPr/>
          </p:nvSpPr>
          <p:spPr>
            <a:xfrm>
              <a:off x="2382725" y="2879950"/>
              <a:ext cx="2400" cy="181600"/>
            </a:xfrm>
            <a:custGeom>
              <a:rect b="b" l="l" r="r" t="t"/>
              <a:pathLst>
                <a:path extrusionOk="0" h="7264" w="96">
                  <a:moveTo>
                    <a:pt x="12" y="0"/>
                  </a:moveTo>
                  <a:cubicBezTo>
                    <a:pt x="0" y="0"/>
                    <a:pt x="0" y="1632"/>
                    <a:pt x="12" y="3632"/>
                  </a:cubicBezTo>
                  <a:cubicBezTo>
                    <a:pt x="36" y="5632"/>
                    <a:pt x="60" y="7263"/>
                    <a:pt x="84" y="7263"/>
                  </a:cubicBezTo>
                  <a:cubicBezTo>
                    <a:pt x="95" y="7263"/>
                    <a:pt x="95" y="5644"/>
                    <a:pt x="84" y="3632"/>
                  </a:cubicBezTo>
                  <a:cubicBezTo>
                    <a:pt x="60" y="1632"/>
                    <a:pt x="36" y="0"/>
                    <a:pt x="12"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7" name="Google Shape;387;p9"/>
            <p:cNvSpPr/>
            <p:nvPr/>
          </p:nvSpPr>
          <p:spPr>
            <a:xfrm>
              <a:off x="2359200" y="3075800"/>
              <a:ext cx="23550" cy="164325"/>
            </a:xfrm>
            <a:custGeom>
              <a:rect b="b" l="l" r="r" t="t"/>
              <a:pathLst>
                <a:path extrusionOk="0" h="6573" w="942">
                  <a:moveTo>
                    <a:pt x="24" y="1"/>
                  </a:moveTo>
                  <a:cubicBezTo>
                    <a:pt x="1" y="13"/>
                    <a:pt x="191" y="1477"/>
                    <a:pt x="441" y="3299"/>
                  </a:cubicBezTo>
                  <a:cubicBezTo>
                    <a:pt x="691" y="5109"/>
                    <a:pt x="905" y="6573"/>
                    <a:pt x="917" y="6573"/>
                  </a:cubicBezTo>
                  <a:cubicBezTo>
                    <a:pt x="941" y="6561"/>
                    <a:pt x="751" y="5097"/>
                    <a:pt x="501" y="3287"/>
                  </a:cubicBezTo>
                  <a:cubicBezTo>
                    <a:pt x="263" y="1477"/>
                    <a:pt x="48" y="1"/>
                    <a:pt x="24"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8" name="Google Shape;388;p9"/>
            <p:cNvSpPr/>
            <p:nvPr/>
          </p:nvSpPr>
          <p:spPr>
            <a:xfrm>
              <a:off x="2487200" y="2557300"/>
              <a:ext cx="53900" cy="336950"/>
            </a:xfrm>
            <a:custGeom>
              <a:rect b="b" l="l" r="r" t="t"/>
              <a:pathLst>
                <a:path extrusionOk="0" h="13478" w="2156">
                  <a:moveTo>
                    <a:pt x="12" y="0"/>
                  </a:moveTo>
                  <a:cubicBezTo>
                    <a:pt x="0" y="0"/>
                    <a:pt x="465" y="3036"/>
                    <a:pt x="1048" y="6751"/>
                  </a:cubicBezTo>
                  <a:cubicBezTo>
                    <a:pt x="1643" y="10466"/>
                    <a:pt x="2131" y="13478"/>
                    <a:pt x="2155" y="13478"/>
                  </a:cubicBezTo>
                  <a:cubicBezTo>
                    <a:pt x="2155" y="13478"/>
                    <a:pt x="1703" y="10442"/>
                    <a:pt x="1119" y="6727"/>
                  </a:cubicBezTo>
                  <a:cubicBezTo>
                    <a:pt x="524" y="3012"/>
                    <a:pt x="36" y="0"/>
                    <a:pt x="12"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89" name="Google Shape;389;p9"/>
            <p:cNvSpPr/>
            <p:nvPr/>
          </p:nvSpPr>
          <p:spPr>
            <a:xfrm>
              <a:off x="2503575" y="2963600"/>
              <a:ext cx="17875" cy="149725"/>
            </a:xfrm>
            <a:custGeom>
              <a:rect b="b" l="l" r="r" t="t"/>
              <a:pathLst>
                <a:path extrusionOk="0" h="5989" w="715">
                  <a:moveTo>
                    <a:pt x="0" y="0"/>
                  </a:moveTo>
                  <a:cubicBezTo>
                    <a:pt x="0" y="1"/>
                    <a:pt x="131" y="1346"/>
                    <a:pt x="322" y="3000"/>
                  </a:cubicBezTo>
                  <a:cubicBezTo>
                    <a:pt x="512" y="4655"/>
                    <a:pt x="679" y="5989"/>
                    <a:pt x="703" y="5989"/>
                  </a:cubicBezTo>
                  <a:cubicBezTo>
                    <a:pt x="714" y="5989"/>
                    <a:pt x="572" y="4644"/>
                    <a:pt x="381" y="2989"/>
                  </a:cubicBezTo>
                  <a:cubicBezTo>
                    <a:pt x="191" y="1334"/>
                    <a:pt x="0" y="1"/>
                    <a:pt x="0"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0" name="Google Shape;390;p9"/>
            <p:cNvSpPr/>
            <p:nvPr/>
          </p:nvSpPr>
          <p:spPr>
            <a:xfrm>
              <a:off x="2616975" y="2459650"/>
              <a:ext cx="259275" cy="93775"/>
            </a:xfrm>
            <a:custGeom>
              <a:rect b="b" l="l" r="r" t="t"/>
              <a:pathLst>
                <a:path extrusionOk="0" h="3751" w="10371">
                  <a:moveTo>
                    <a:pt x="10371" y="1"/>
                  </a:moveTo>
                  <a:lnTo>
                    <a:pt x="10264" y="84"/>
                  </a:lnTo>
                  <a:lnTo>
                    <a:pt x="10002" y="287"/>
                  </a:lnTo>
                  <a:cubicBezTo>
                    <a:pt x="9787" y="465"/>
                    <a:pt x="9454" y="715"/>
                    <a:pt x="9037" y="1001"/>
                  </a:cubicBezTo>
                  <a:cubicBezTo>
                    <a:pt x="8549" y="1334"/>
                    <a:pt x="8037" y="1632"/>
                    <a:pt x="7501" y="1918"/>
                  </a:cubicBezTo>
                  <a:cubicBezTo>
                    <a:pt x="6858" y="2251"/>
                    <a:pt x="6192" y="2549"/>
                    <a:pt x="5501" y="2799"/>
                  </a:cubicBezTo>
                  <a:cubicBezTo>
                    <a:pt x="4822" y="3037"/>
                    <a:pt x="4120" y="3239"/>
                    <a:pt x="3406" y="3394"/>
                  </a:cubicBezTo>
                  <a:cubicBezTo>
                    <a:pt x="2822" y="3525"/>
                    <a:pt x="2227" y="3608"/>
                    <a:pt x="1632" y="3668"/>
                  </a:cubicBezTo>
                  <a:cubicBezTo>
                    <a:pt x="1131" y="3716"/>
                    <a:pt x="715" y="3739"/>
                    <a:pt x="429" y="3739"/>
                  </a:cubicBezTo>
                  <a:lnTo>
                    <a:pt x="0" y="3739"/>
                  </a:lnTo>
                  <a:cubicBezTo>
                    <a:pt x="174" y="3747"/>
                    <a:pt x="347" y="3751"/>
                    <a:pt x="521" y="3751"/>
                  </a:cubicBezTo>
                  <a:cubicBezTo>
                    <a:pt x="895" y="3751"/>
                    <a:pt x="1269" y="3732"/>
                    <a:pt x="1643" y="3692"/>
                  </a:cubicBezTo>
                  <a:cubicBezTo>
                    <a:pt x="2239" y="3644"/>
                    <a:pt x="2834" y="3561"/>
                    <a:pt x="3417" y="3442"/>
                  </a:cubicBezTo>
                  <a:cubicBezTo>
                    <a:pt x="4144" y="3287"/>
                    <a:pt x="4846" y="3085"/>
                    <a:pt x="5537" y="2846"/>
                  </a:cubicBezTo>
                  <a:cubicBezTo>
                    <a:pt x="6227" y="2596"/>
                    <a:pt x="6894" y="2299"/>
                    <a:pt x="7537" y="1953"/>
                  </a:cubicBezTo>
                  <a:cubicBezTo>
                    <a:pt x="8073" y="1680"/>
                    <a:pt x="8585" y="1358"/>
                    <a:pt x="9085" y="1025"/>
                  </a:cubicBezTo>
                  <a:cubicBezTo>
                    <a:pt x="9537" y="715"/>
                    <a:pt x="9966" y="370"/>
                    <a:pt x="10371"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1" name="Google Shape;391;p9"/>
            <p:cNvSpPr/>
            <p:nvPr/>
          </p:nvSpPr>
          <p:spPr>
            <a:xfrm>
              <a:off x="2876825" y="2253675"/>
              <a:ext cx="10750" cy="206000"/>
            </a:xfrm>
            <a:custGeom>
              <a:rect b="b" l="l" r="r" t="t"/>
              <a:pathLst>
                <a:path extrusionOk="0" h="8240" w="430">
                  <a:moveTo>
                    <a:pt x="382" y="1"/>
                  </a:moveTo>
                  <a:lnTo>
                    <a:pt x="382" y="251"/>
                  </a:lnTo>
                  <a:lnTo>
                    <a:pt x="382" y="1144"/>
                  </a:lnTo>
                  <a:cubicBezTo>
                    <a:pt x="382" y="1894"/>
                    <a:pt x="382" y="2942"/>
                    <a:pt x="322" y="4085"/>
                  </a:cubicBezTo>
                  <a:cubicBezTo>
                    <a:pt x="274" y="5239"/>
                    <a:pt x="191" y="6275"/>
                    <a:pt x="120" y="7025"/>
                  </a:cubicBezTo>
                  <a:cubicBezTo>
                    <a:pt x="84" y="7371"/>
                    <a:pt x="48" y="7668"/>
                    <a:pt x="24" y="7918"/>
                  </a:cubicBezTo>
                  <a:cubicBezTo>
                    <a:pt x="12" y="8002"/>
                    <a:pt x="1" y="8085"/>
                    <a:pt x="1" y="8157"/>
                  </a:cubicBezTo>
                  <a:cubicBezTo>
                    <a:pt x="1" y="8192"/>
                    <a:pt x="1" y="8216"/>
                    <a:pt x="1" y="8240"/>
                  </a:cubicBezTo>
                  <a:cubicBezTo>
                    <a:pt x="1" y="8240"/>
                    <a:pt x="1" y="8240"/>
                    <a:pt x="12" y="8157"/>
                  </a:cubicBezTo>
                  <a:cubicBezTo>
                    <a:pt x="24" y="8085"/>
                    <a:pt x="48" y="8014"/>
                    <a:pt x="48" y="7918"/>
                  </a:cubicBezTo>
                  <a:cubicBezTo>
                    <a:pt x="84" y="7716"/>
                    <a:pt x="120" y="7406"/>
                    <a:pt x="167" y="7037"/>
                  </a:cubicBezTo>
                  <a:cubicBezTo>
                    <a:pt x="251" y="6287"/>
                    <a:pt x="358" y="5239"/>
                    <a:pt x="393" y="4096"/>
                  </a:cubicBezTo>
                  <a:cubicBezTo>
                    <a:pt x="429" y="2942"/>
                    <a:pt x="429" y="1894"/>
                    <a:pt x="429" y="1144"/>
                  </a:cubicBezTo>
                  <a:cubicBezTo>
                    <a:pt x="417" y="763"/>
                    <a:pt x="393" y="453"/>
                    <a:pt x="393" y="251"/>
                  </a:cubicBezTo>
                  <a:cubicBezTo>
                    <a:pt x="382" y="156"/>
                    <a:pt x="382" y="84"/>
                    <a:pt x="382"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2" name="Google Shape;392;p9"/>
            <p:cNvSpPr/>
            <p:nvPr/>
          </p:nvSpPr>
          <p:spPr>
            <a:xfrm>
              <a:off x="2677400" y="2245950"/>
              <a:ext cx="299750" cy="403925"/>
            </a:xfrm>
            <a:custGeom>
              <a:rect b="b" l="l" r="r" t="t"/>
              <a:pathLst>
                <a:path extrusionOk="0" h="16157" w="11990">
                  <a:moveTo>
                    <a:pt x="10680" y="0"/>
                  </a:moveTo>
                  <a:cubicBezTo>
                    <a:pt x="10680" y="0"/>
                    <a:pt x="10704" y="298"/>
                    <a:pt x="10823" y="857"/>
                  </a:cubicBezTo>
                  <a:cubicBezTo>
                    <a:pt x="10954" y="1417"/>
                    <a:pt x="11180" y="2215"/>
                    <a:pt x="11430" y="3215"/>
                  </a:cubicBezTo>
                  <a:cubicBezTo>
                    <a:pt x="11764" y="4370"/>
                    <a:pt x="11907" y="5572"/>
                    <a:pt x="11847" y="6775"/>
                  </a:cubicBezTo>
                  <a:cubicBezTo>
                    <a:pt x="11776" y="8251"/>
                    <a:pt x="11026" y="9632"/>
                    <a:pt x="9823" y="10501"/>
                  </a:cubicBezTo>
                  <a:cubicBezTo>
                    <a:pt x="9216" y="10954"/>
                    <a:pt x="8573" y="11371"/>
                    <a:pt x="7918" y="11752"/>
                  </a:cubicBezTo>
                  <a:cubicBezTo>
                    <a:pt x="7275" y="12133"/>
                    <a:pt x="6668" y="12490"/>
                    <a:pt x="6073" y="12835"/>
                  </a:cubicBezTo>
                  <a:cubicBezTo>
                    <a:pt x="4906" y="13514"/>
                    <a:pt x="3834" y="14097"/>
                    <a:pt x="2929" y="14597"/>
                  </a:cubicBezTo>
                  <a:cubicBezTo>
                    <a:pt x="2036" y="15085"/>
                    <a:pt x="1298" y="15466"/>
                    <a:pt x="786" y="15728"/>
                  </a:cubicBezTo>
                  <a:lnTo>
                    <a:pt x="203" y="16050"/>
                  </a:lnTo>
                  <a:lnTo>
                    <a:pt x="0" y="16157"/>
                  </a:lnTo>
                  <a:lnTo>
                    <a:pt x="203" y="16062"/>
                  </a:lnTo>
                  <a:lnTo>
                    <a:pt x="798" y="15764"/>
                  </a:lnTo>
                  <a:cubicBezTo>
                    <a:pt x="1310" y="15514"/>
                    <a:pt x="2048" y="15133"/>
                    <a:pt x="2953" y="14657"/>
                  </a:cubicBezTo>
                  <a:cubicBezTo>
                    <a:pt x="3858" y="14169"/>
                    <a:pt x="4930" y="13585"/>
                    <a:pt x="6108" y="12907"/>
                  </a:cubicBezTo>
                  <a:cubicBezTo>
                    <a:pt x="6704" y="12561"/>
                    <a:pt x="7299" y="12204"/>
                    <a:pt x="7942" y="11823"/>
                  </a:cubicBezTo>
                  <a:cubicBezTo>
                    <a:pt x="8620" y="11454"/>
                    <a:pt x="9263" y="11025"/>
                    <a:pt x="9871" y="10573"/>
                  </a:cubicBezTo>
                  <a:cubicBezTo>
                    <a:pt x="11097" y="9692"/>
                    <a:pt x="11859" y="8299"/>
                    <a:pt x="11930" y="6787"/>
                  </a:cubicBezTo>
                  <a:cubicBezTo>
                    <a:pt x="11990" y="5584"/>
                    <a:pt x="11835" y="4370"/>
                    <a:pt x="11490" y="3215"/>
                  </a:cubicBezTo>
                  <a:cubicBezTo>
                    <a:pt x="11228" y="2227"/>
                    <a:pt x="11002" y="1429"/>
                    <a:pt x="10871" y="869"/>
                  </a:cubicBezTo>
                  <a:cubicBezTo>
                    <a:pt x="10799" y="595"/>
                    <a:pt x="10752" y="381"/>
                    <a:pt x="10728" y="226"/>
                  </a:cubicBezTo>
                  <a:cubicBezTo>
                    <a:pt x="10692" y="84"/>
                    <a:pt x="10680" y="0"/>
                    <a:pt x="10680"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3" name="Google Shape;393;p9"/>
            <p:cNvSpPr/>
            <p:nvPr/>
          </p:nvSpPr>
          <p:spPr>
            <a:xfrm>
              <a:off x="2054400" y="2614450"/>
              <a:ext cx="27400" cy="483400"/>
            </a:xfrm>
            <a:custGeom>
              <a:rect b="b" l="l" r="r" t="t"/>
              <a:pathLst>
                <a:path extrusionOk="0" h="19336" w="1096">
                  <a:moveTo>
                    <a:pt x="1096" y="0"/>
                  </a:moveTo>
                  <a:cubicBezTo>
                    <a:pt x="1084" y="143"/>
                    <a:pt x="1072" y="333"/>
                    <a:pt x="1072" y="560"/>
                  </a:cubicBezTo>
                  <a:cubicBezTo>
                    <a:pt x="1060" y="1084"/>
                    <a:pt x="1036" y="1798"/>
                    <a:pt x="1001" y="2655"/>
                  </a:cubicBezTo>
                  <a:cubicBezTo>
                    <a:pt x="929" y="4429"/>
                    <a:pt x="834" y="6882"/>
                    <a:pt x="679" y="9573"/>
                  </a:cubicBezTo>
                  <a:cubicBezTo>
                    <a:pt x="536" y="12275"/>
                    <a:pt x="358" y="14716"/>
                    <a:pt x="215" y="16478"/>
                  </a:cubicBezTo>
                  <a:lnTo>
                    <a:pt x="48" y="18562"/>
                  </a:lnTo>
                  <a:cubicBezTo>
                    <a:pt x="24" y="18812"/>
                    <a:pt x="1" y="19002"/>
                    <a:pt x="1" y="19133"/>
                  </a:cubicBezTo>
                  <a:lnTo>
                    <a:pt x="1" y="19336"/>
                  </a:lnTo>
                  <a:cubicBezTo>
                    <a:pt x="1" y="19336"/>
                    <a:pt x="12" y="19276"/>
                    <a:pt x="24" y="19133"/>
                  </a:cubicBezTo>
                  <a:cubicBezTo>
                    <a:pt x="36" y="18991"/>
                    <a:pt x="48" y="18800"/>
                    <a:pt x="84" y="18574"/>
                  </a:cubicBezTo>
                  <a:cubicBezTo>
                    <a:pt x="120" y="18050"/>
                    <a:pt x="191" y="17347"/>
                    <a:pt x="274" y="16478"/>
                  </a:cubicBezTo>
                  <a:cubicBezTo>
                    <a:pt x="441" y="14716"/>
                    <a:pt x="608" y="12275"/>
                    <a:pt x="763" y="9573"/>
                  </a:cubicBezTo>
                  <a:cubicBezTo>
                    <a:pt x="905" y="6882"/>
                    <a:pt x="1001" y="4429"/>
                    <a:pt x="1048" y="2667"/>
                  </a:cubicBezTo>
                  <a:cubicBezTo>
                    <a:pt x="1072" y="1798"/>
                    <a:pt x="1096" y="1084"/>
                    <a:pt x="1096" y="560"/>
                  </a:cubicBezTo>
                  <a:lnTo>
                    <a:pt x="1096" y="0"/>
                  </a:ln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4" name="Google Shape;394;p9"/>
            <p:cNvSpPr/>
            <p:nvPr/>
          </p:nvSpPr>
          <p:spPr>
            <a:xfrm>
              <a:off x="2049650" y="3133550"/>
              <a:ext cx="25900" cy="194700"/>
            </a:xfrm>
            <a:custGeom>
              <a:rect b="b" l="l" r="r" t="t"/>
              <a:pathLst>
                <a:path extrusionOk="0" h="7788" w="1036">
                  <a:moveTo>
                    <a:pt x="36" y="1"/>
                  </a:moveTo>
                  <a:cubicBezTo>
                    <a:pt x="0" y="203"/>
                    <a:pt x="0" y="501"/>
                    <a:pt x="0" y="882"/>
                  </a:cubicBezTo>
                  <a:cubicBezTo>
                    <a:pt x="0" y="1846"/>
                    <a:pt x="48" y="2810"/>
                    <a:pt x="167" y="3775"/>
                  </a:cubicBezTo>
                  <a:cubicBezTo>
                    <a:pt x="286" y="4739"/>
                    <a:pt x="464" y="5692"/>
                    <a:pt x="703" y="6632"/>
                  </a:cubicBezTo>
                  <a:cubicBezTo>
                    <a:pt x="786" y="6989"/>
                    <a:pt x="869" y="7287"/>
                    <a:pt x="929" y="7478"/>
                  </a:cubicBezTo>
                  <a:cubicBezTo>
                    <a:pt x="953" y="7561"/>
                    <a:pt x="964" y="7656"/>
                    <a:pt x="1000" y="7716"/>
                  </a:cubicBezTo>
                  <a:cubicBezTo>
                    <a:pt x="976" y="7644"/>
                    <a:pt x="964" y="7561"/>
                    <a:pt x="941" y="7478"/>
                  </a:cubicBezTo>
                  <a:cubicBezTo>
                    <a:pt x="881" y="7275"/>
                    <a:pt x="810" y="6989"/>
                    <a:pt x="726" y="6632"/>
                  </a:cubicBezTo>
                  <a:cubicBezTo>
                    <a:pt x="500" y="5680"/>
                    <a:pt x="333" y="4727"/>
                    <a:pt x="214" y="3775"/>
                  </a:cubicBezTo>
                  <a:cubicBezTo>
                    <a:pt x="107" y="2810"/>
                    <a:pt x="36" y="1846"/>
                    <a:pt x="36" y="882"/>
                  </a:cubicBezTo>
                  <a:lnTo>
                    <a:pt x="36" y="1"/>
                  </a:lnTo>
                  <a:close/>
                  <a:moveTo>
                    <a:pt x="1000" y="7716"/>
                  </a:moveTo>
                  <a:lnTo>
                    <a:pt x="1036" y="7787"/>
                  </a:lnTo>
                  <a:cubicBezTo>
                    <a:pt x="1036" y="7787"/>
                    <a:pt x="1036" y="7763"/>
                    <a:pt x="1000" y="7716"/>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5" name="Google Shape;395;p9"/>
            <p:cNvSpPr/>
            <p:nvPr/>
          </p:nvSpPr>
          <p:spPr>
            <a:xfrm>
              <a:off x="2123150" y="2755225"/>
              <a:ext cx="6575" cy="548900"/>
            </a:xfrm>
            <a:custGeom>
              <a:rect b="b" l="l" r="r" t="t"/>
              <a:pathLst>
                <a:path extrusionOk="0" h="21956" w="263">
                  <a:moveTo>
                    <a:pt x="1" y="1"/>
                  </a:moveTo>
                  <a:lnTo>
                    <a:pt x="1" y="644"/>
                  </a:lnTo>
                  <a:cubicBezTo>
                    <a:pt x="13" y="1227"/>
                    <a:pt x="25" y="2025"/>
                    <a:pt x="60" y="3013"/>
                  </a:cubicBezTo>
                  <a:cubicBezTo>
                    <a:pt x="96" y="5025"/>
                    <a:pt x="144" y="7799"/>
                    <a:pt x="168" y="10871"/>
                  </a:cubicBezTo>
                  <a:cubicBezTo>
                    <a:pt x="191" y="13931"/>
                    <a:pt x="168" y="16705"/>
                    <a:pt x="168" y="18705"/>
                  </a:cubicBezTo>
                  <a:cubicBezTo>
                    <a:pt x="144" y="19694"/>
                    <a:pt x="144" y="20503"/>
                    <a:pt x="144" y="21087"/>
                  </a:cubicBezTo>
                  <a:lnTo>
                    <a:pt x="144" y="21730"/>
                  </a:lnTo>
                  <a:lnTo>
                    <a:pt x="144" y="21956"/>
                  </a:lnTo>
                  <a:cubicBezTo>
                    <a:pt x="144" y="21956"/>
                    <a:pt x="144" y="21896"/>
                    <a:pt x="156" y="21730"/>
                  </a:cubicBezTo>
                  <a:cubicBezTo>
                    <a:pt x="168" y="21575"/>
                    <a:pt x="168" y="21360"/>
                    <a:pt x="168" y="21087"/>
                  </a:cubicBezTo>
                  <a:cubicBezTo>
                    <a:pt x="180" y="20515"/>
                    <a:pt x="215" y="19694"/>
                    <a:pt x="215" y="18717"/>
                  </a:cubicBezTo>
                  <a:cubicBezTo>
                    <a:pt x="239" y="16705"/>
                    <a:pt x="263" y="13931"/>
                    <a:pt x="239" y="10871"/>
                  </a:cubicBezTo>
                  <a:cubicBezTo>
                    <a:pt x="215" y="7799"/>
                    <a:pt x="156" y="5025"/>
                    <a:pt x="96" y="3013"/>
                  </a:cubicBezTo>
                  <a:cubicBezTo>
                    <a:pt x="72" y="2025"/>
                    <a:pt x="25" y="1227"/>
                    <a:pt x="25" y="644"/>
                  </a:cubicBezTo>
                  <a:cubicBezTo>
                    <a:pt x="1" y="382"/>
                    <a:pt x="1" y="144"/>
                    <a:pt x="1"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6" name="Google Shape;396;p9"/>
            <p:cNvSpPr/>
            <p:nvPr/>
          </p:nvSpPr>
          <p:spPr>
            <a:xfrm>
              <a:off x="2220800" y="2505800"/>
              <a:ext cx="5975" cy="101225"/>
            </a:xfrm>
            <a:custGeom>
              <a:rect b="b" l="l" r="r" t="t"/>
              <a:pathLst>
                <a:path extrusionOk="0" h="4049" w="239">
                  <a:moveTo>
                    <a:pt x="12" y="0"/>
                  </a:moveTo>
                  <a:lnTo>
                    <a:pt x="12" y="0"/>
                  </a:lnTo>
                  <a:cubicBezTo>
                    <a:pt x="0" y="0"/>
                    <a:pt x="24" y="905"/>
                    <a:pt x="84" y="2024"/>
                  </a:cubicBezTo>
                  <a:cubicBezTo>
                    <a:pt x="143" y="3144"/>
                    <a:pt x="203" y="4048"/>
                    <a:pt x="214" y="4048"/>
                  </a:cubicBezTo>
                  <a:cubicBezTo>
                    <a:pt x="238" y="4048"/>
                    <a:pt x="203" y="3144"/>
                    <a:pt x="143" y="2024"/>
                  </a:cubicBezTo>
                  <a:cubicBezTo>
                    <a:pt x="95" y="905"/>
                    <a:pt x="36" y="0"/>
                    <a:pt x="12"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7" name="Google Shape;397;p9"/>
            <p:cNvSpPr/>
            <p:nvPr/>
          </p:nvSpPr>
          <p:spPr>
            <a:xfrm>
              <a:off x="2336575" y="2470375"/>
              <a:ext cx="9250" cy="103300"/>
            </a:xfrm>
            <a:custGeom>
              <a:rect b="b" l="l" r="r" t="t"/>
              <a:pathLst>
                <a:path extrusionOk="0" h="4132" w="370">
                  <a:moveTo>
                    <a:pt x="13" y="0"/>
                  </a:moveTo>
                  <a:cubicBezTo>
                    <a:pt x="1" y="0"/>
                    <a:pt x="48" y="929"/>
                    <a:pt x="144" y="2072"/>
                  </a:cubicBezTo>
                  <a:cubicBezTo>
                    <a:pt x="239" y="3203"/>
                    <a:pt x="334" y="4132"/>
                    <a:pt x="346" y="4132"/>
                  </a:cubicBezTo>
                  <a:cubicBezTo>
                    <a:pt x="370" y="4132"/>
                    <a:pt x="310" y="3203"/>
                    <a:pt x="215" y="2060"/>
                  </a:cubicBezTo>
                  <a:cubicBezTo>
                    <a:pt x="120" y="917"/>
                    <a:pt x="25" y="0"/>
                    <a:pt x="13"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8" name="Google Shape;398;p9"/>
            <p:cNvSpPr/>
            <p:nvPr/>
          </p:nvSpPr>
          <p:spPr>
            <a:xfrm>
              <a:off x="2447000" y="2449525"/>
              <a:ext cx="28300" cy="94700"/>
            </a:xfrm>
            <a:custGeom>
              <a:rect b="b" l="l" r="r" t="t"/>
              <a:pathLst>
                <a:path extrusionOk="0" h="3788" w="1132">
                  <a:moveTo>
                    <a:pt x="13" y="1"/>
                  </a:moveTo>
                  <a:cubicBezTo>
                    <a:pt x="13" y="1"/>
                    <a:pt x="13" y="1"/>
                    <a:pt x="13" y="1"/>
                  </a:cubicBezTo>
                  <a:cubicBezTo>
                    <a:pt x="1" y="1"/>
                    <a:pt x="227" y="858"/>
                    <a:pt x="525" y="1906"/>
                  </a:cubicBezTo>
                  <a:cubicBezTo>
                    <a:pt x="834" y="2942"/>
                    <a:pt x="1096" y="3787"/>
                    <a:pt x="1108" y="3787"/>
                  </a:cubicBezTo>
                  <a:cubicBezTo>
                    <a:pt x="1132" y="3775"/>
                    <a:pt x="894" y="2930"/>
                    <a:pt x="596" y="1882"/>
                  </a:cubicBezTo>
                  <a:cubicBezTo>
                    <a:pt x="289" y="842"/>
                    <a:pt x="28" y="1"/>
                    <a:pt x="13"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99" name="Google Shape;399;p9"/>
            <p:cNvSpPr/>
            <p:nvPr/>
          </p:nvSpPr>
          <p:spPr>
            <a:xfrm>
              <a:off x="2240150" y="2426325"/>
              <a:ext cx="191700" cy="40200"/>
            </a:xfrm>
            <a:custGeom>
              <a:rect b="b" l="l" r="r" t="t"/>
              <a:pathLst>
                <a:path extrusionOk="0" h="1608" w="7668">
                  <a:moveTo>
                    <a:pt x="7596" y="0"/>
                  </a:moveTo>
                  <a:lnTo>
                    <a:pt x="7358" y="24"/>
                  </a:lnTo>
                  <a:lnTo>
                    <a:pt x="6537" y="155"/>
                  </a:lnTo>
                  <a:cubicBezTo>
                    <a:pt x="5834" y="262"/>
                    <a:pt x="4870" y="429"/>
                    <a:pt x="3810" y="655"/>
                  </a:cubicBezTo>
                  <a:cubicBezTo>
                    <a:pt x="2750" y="893"/>
                    <a:pt x="1798" y="1120"/>
                    <a:pt x="1107" y="1298"/>
                  </a:cubicBezTo>
                  <a:lnTo>
                    <a:pt x="298" y="1512"/>
                  </a:lnTo>
                  <a:lnTo>
                    <a:pt x="72" y="1584"/>
                  </a:lnTo>
                  <a:lnTo>
                    <a:pt x="0" y="1608"/>
                  </a:lnTo>
                  <a:lnTo>
                    <a:pt x="83" y="1608"/>
                  </a:lnTo>
                  <a:lnTo>
                    <a:pt x="298" y="1560"/>
                  </a:lnTo>
                  <a:lnTo>
                    <a:pt x="1119" y="1358"/>
                  </a:lnTo>
                  <a:cubicBezTo>
                    <a:pt x="1810" y="1191"/>
                    <a:pt x="2762" y="965"/>
                    <a:pt x="3822" y="750"/>
                  </a:cubicBezTo>
                  <a:cubicBezTo>
                    <a:pt x="4882" y="524"/>
                    <a:pt x="5846" y="346"/>
                    <a:pt x="6537" y="227"/>
                  </a:cubicBezTo>
                  <a:lnTo>
                    <a:pt x="7370" y="84"/>
                  </a:lnTo>
                  <a:lnTo>
                    <a:pt x="7596" y="36"/>
                  </a:lnTo>
                  <a:cubicBezTo>
                    <a:pt x="7620" y="36"/>
                    <a:pt x="7644" y="24"/>
                    <a:pt x="7668" y="12"/>
                  </a:cubicBezTo>
                  <a:cubicBezTo>
                    <a:pt x="7644" y="12"/>
                    <a:pt x="7620" y="0"/>
                    <a:pt x="7596"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400" name="Google Shape;400;p9"/>
            <p:cNvSpPr/>
            <p:nvPr/>
          </p:nvSpPr>
          <p:spPr>
            <a:xfrm>
              <a:off x="2273175" y="2438825"/>
              <a:ext cx="2700" cy="46150"/>
            </a:xfrm>
            <a:custGeom>
              <a:rect b="b" l="l" r="r" t="t"/>
              <a:pathLst>
                <a:path extrusionOk="0" h="1846" w="108">
                  <a:moveTo>
                    <a:pt x="60" y="0"/>
                  </a:moveTo>
                  <a:cubicBezTo>
                    <a:pt x="24" y="310"/>
                    <a:pt x="13" y="620"/>
                    <a:pt x="24" y="917"/>
                  </a:cubicBezTo>
                  <a:cubicBezTo>
                    <a:pt x="1" y="1227"/>
                    <a:pt x="13" y="1536"/>
                    <a:pt x="36" y="1846"/>
                  </a:cubicBezTo>
                  <a:cubicBezTo>
                    <a:pt x="84" y="1536"/>
                    <a:pt x="96" y="1227"/>
                    <a:pt x="84" y="929"/>
                  </a:cubicBezTo>
                  <a:cubicBezTo>
                    <a:pt x="108" y="620"/>
                    <a:pt x="96" y="310"/>
                    <a:pt x="60" y="0"/>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401" name="Google Shape;401;p9"/>
            <p:cNvSpPr/>
            <p:nvPr/>
          </p:nvSpPr>
          <p:spPr>
            <a:xfrm>
              <a:off x="2384500" y="2422450"/>
              <a:ext cx="8075" cy="41700"/>
            </a:xfrm>
            <a:custGeom>
              <a:rect b="b" l="l" r="r" t="t"/>
              <a:pathLst>
                <a:path extrusionOk="0" h="1668" w="323">
                  <a:moveTo>
                    <a:pt x="1" y="1"/>
                  </a:moveTo>
                  <a:cubicBezTo>
                    <a:pt x="13" y="286"/>
                    <a:pt x="48" y="560"/>
                    <a:pt x="120" y="834"/>
                  </a:cubicBezTo>
                  <a:cubicBezTo>
                    <a:pt x="155" y="1120"/>
                    <a:pt x="227" y="1394"/>
                    <a:pt x="298" y="1667"/>
                  </a:cubicBezTo>
                  <a:lnTo>
                    <a:pt x="322" y="1667"/>
                  </a:lnTo>
                  <a:cubicBezTo>
                    <a:pt x="251" y="1096"/>
                    <a:pt x="143" y="548"/>
                    <a:pt x="1" y="1"/>
                  </a:cubicBezTo>
                  <a:close/>
                </a:path>
              </a:pathLst>
            </a:custGeom>
            <a:solidFill>
              <a:srgbClr val="E0E0E0"/>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402" name="Google Shape;402;p9"/>
            <p:cNvSpPr/>
            <p:nvPr/>
          </p:nvSpPr>
          <p:spPr>
            <a:xfrm>
              <a:off x="1565350" y="4775425"/>
              <a:ext cx="2669700" cy="4175"/>
            </a:xfrm>
            <a:custGeom>
              <a:rect b="b" l="l" r="r" t="t"/>
              <a:pathLst>
                <a:path extrusionOk="0" h="167" w="106788">
                  <a:moveTo>
                    <a:pt x="53400" y="0"/>
                  </a:moveTo>
                  <a:cubicBezTo>
                    <a:pt x="23908" y="0"/>
                    <a:pt x="1" y="36"/>
                    <a:pt x="1" y="84"/>
                  </a:cubicBezTo>
                  <a:cubicBezTo>
                    <a:pt x="1" y="119"/>
                    <a:pt x="23920" y="167"/>
                    <a:pt x="53400" y="167"/>
                  </a:cubicBezTo>
                  <a:cubicBezTo>
                    <a:pt x="82880" y="167"/>
                    <a:pt x="106788" y="119"/>
                    <a:pt x="106788" y="84"/>
                  </a:cubicBezTo>
                  <a:cubicBezTo>
                    <a:pt x="106788" y="36"/>
                    <a:pt x="82892" y="0"/>
                    <a:pt x="53400" y="0"/>
                  </a:cubicBezTo>
                  <a:close/>
                </a:path>
              </a:pathLst>
            </a:custGeom>
            <a:solidFill>
              <a:srgbClr val="25408F"/>
            </a:solid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sp>
        <p:nvSpPr>
          <p:cNvPr id="403" name="Google Shape;403;p9"/>
          <p:cNvSpPr txBox="1"/>
          <p:nvPr/>
        </p:nvSpPr>
        <p:spPr>
          <a:xfrm>
            <a:off x="887458" y="1207022"/>
            <a:ext cx="279400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9600">
                <a:solidFill>
                  <a:srgbClr val="F1662D"/>
                </a:solidFill>
                <a:latin typeface="Arial"/>
                <a:ea typeface="Arial"/>
                <a:cs typeface="Arial"/>
                <a:sym typeface="Arial"/>
              </a:rPr>
              <a:t>2.</a:t>
            </a:r>
            <a:endParaRPr sz="9600">
              <a:solidFill>
                <a:srgbClr val="F1662D"/>
              </a:solidFill>
              <a:latin typeface="Arial"/>
              <a:ea typeface="Arial"/>
              <a:cs typeface="Arial"/>
              <a:sym typeface="Arial"/>
            </a:endParaRPr>
          </a:p>
        </p:txBody>
      </p:sp>
      <p:sp>
        <p:nvSpPr>
          <p:cNvPr id="404" name="Google Shape;404;p9"/>
          <p:cNvSpPr txBox="1"/>
          <p:nvPr>
            <p:ph idx="12" type="sldNum"/>
          </p:nvPr>
        </p:nvSpPr>
        <p:spPr>
          <a:xfrm>
            <a:off x="5907232" y="4618782"/>
            <a:ext cx="2024896" cy="26835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b="1" lang="fr-FR">
                <a:solidFill>
                  <a:srgbClr val="68A042"/>
                </a:solidFill>
              </a:rPr>
              <a:t>‹#›</a:t>
            </a:fld>
            <a:endParaRPr b="1">
              <a:solidFill>
                <a:srgbClr val="68A04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Thèm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2021-07-01T19:51:33Z</dcterms:created>
  <dc:creator>Chloé Viallefond</dc:creator>
</cp:coreProperties>
</file>