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8" r:id="rId5"/>
    <p:sldId id="269" r:id="rId6"/>
    <p:sldId id="270" r:id="rId7"/>
    <p:sldId id="271" r:id="rId8"/>
    <p:sldId id="272" r:id="rId9"/>
    <p:sldId id="268" r:id="rId10"/>
  </p:sldIdLst>
  <p:sldSz cx="12192000" cy="6858000"/>
  <p:notesSz cx="6799263" cy="9929813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18F"/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0A3D21-1DDE-466D-BBB0-CA884E6FEFCF}" v="3" dt="2023-05-29T09:55:14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87949" autoAdjust="0"/>
  </p:normalViewPr>
  <p:slideViewPr>
    <p:cSldViewPr snapToGrid="0" showGuides="1">
      <p:cViewPr varScale="1">
        <p:scale>
          <a:sx n="114" d="100"/>
          <a:sy n="114" d="100"/>
        </p:scale>
        <p:origin x="58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LOPART Marine" userId="33727a39-b87f-4ea1-aaa5-2d535de03f72" providerId="ADAL" clId="{F20A3D21-1DDE-466D-BBB0-CA884E6FEFCF}"/>
    <pc:docChg chg="custSel modSld modNotesMaster modHandout">
      <pc:chgData name="LLOPART Marine" userId="33727a39-b87f-4ea1-aaa5-2d535de03f72" providerId="ADAL" clId="{F20A3D21-1DDE-466D-BBB0-CA884E6FEFCF}" dt="2023-05-29T10:55:41.103" v="3973" actId="6549"/>
      <pc:docMkLst>
        <pc:docMk/>
      </pc:docMkLst>
      <pc:sldChg chg="addSp delSp modSp mod">
        <pc:chgData name="LLOPART Marine" userId="33727a39-b87f-4ea1-aaa5-2d535de03f72" providerId="ADAL" clId="{F20A3D21-1DDE-466D-BBB0-CA884E6FEFCF}" dt="2023-05-29T10:14:56.684" v="2236" actId="478"/>
        <pc:sldMkLst>
          <pc:docMk/>
          <pc:sldMk cId="3167172060" sldId="258"/>
        </pc:sldMkLst>
        <pc:spChg chg="mod">
          <ac:chgData name="LLOPART Marine" userId="33727a39-b87f-4ea1-aaa5-2d535de03f72" providerId="ADAL" clId="{F20A3D21-1DDE-466D-BBB0-CA884E6FEFCF}" dt="2023-05-29T09:44:10.722" v="131" actId="404"/>
          <ac:spMkLst>
            <pc:docMk/>
            <pc:sldMk cId="3167172060" sldId="258"/>
            <ac:spMk id="3" creationId="{2198AA37-E298-4CD8-9F0F-2123ACFD9653}"/>
          </ac:spMkLst>
        </pc:spChg>
        <pc:picChg chg="add del mod">
          <ac:chgData name="LLOPART Marine" userId="33727a39-b87f-4ea1-aaa5-2d535de03f72" providerId="ADAL" clId="{F20A3D21-1DDE-466D-BBB0-CA884E6FEFCF}" dt="2023-05-29T09:42:19.275" v="42" actId="478"/>
          <ac:picMkLst>
            <pc:docMk/>
            <pc:sldMk cId="3167172060" sldId="258"/>
            <ac:picMk id="4" creationId="{31A270F4-48BC-FEEF-23BC-67EF68AE0A8D}"/>
          </ac:picMkLst>
        </pc:picChg>
        <pc:picChg chg="add del">
          <ac:chgData name="LLOPART Marine" userId="33727a39-b87f-4ea1-aaa5-2d535de03f72" providerId="ADAL" clId="{F20A3D21-1DDE-466D-BBB0-CA884E6FEFCF}" dt="2023-05-29T09:41:52.814" v="38" actId="478"/>
          <ac:picMkLst>
            <pc:docMk/>
            <pc:sldMk cId="3167172060" sldId="258"/>
            <ac:picMk id="6" creationId="{0628AB97-4479-51C3-E18C-C227DA2563A6}"/>
          </ac:picMkLst>
        </pc:picChg>
        <pc:picChg chg="add mod">
          <ac:chgData name="LLOPART Marine" userId="33727a39-b87f-4ea1-aaa5-2d535de03f72" providerId="ADAL" clId="{F20A3D21-1DDE-466D-BBB0-CA884E6FEFCF}" dt="2023-05-29T09:42:33.910" v="45" actId="1076"/>
          <ac:picMkLst>
            <pc:docMk/>
            <pc:sldMk cId="3167172060" sldId="258"/>
            <ac:picMk id="8" creationId="{77CDC7AE-2A5F-220A-75CE-BF1D2C48EBB4}"/>
          </ac:picMkLst>
        </pc:picChg>
        <pc:picChg chg="add del mod">
          <ac:chgData name="LLOPART Marine" userId="33727a39-b87f-4ea1-aaa5-2d535de03f72" providerId="ADAL" clId="{F20A3D21-1DDE-466D-BBB0-CA884E6FEFCF}" dt="2023-05-29T09:43:47.056" v="105" actId="478"/>
          <ac:picMkLst>
            <pc:docMk/>
            <pc:sldMk cId="3167172060" sldId="258"/>
            <ac:picMk id="10" creationId="{814B654A-E81E-BB77-0CE0-F4AE53B9DC2B}"/>
          </ac:picMkLst>
        </pc:picChg>
        <pc:picChg chg="add del mod">
          <ac:chgData name="LLOPART Marine" userId="33727a39-b87f-4ea1-aaa5-2d535de03f72" providerId="ADAL" clId="{F20A3D21-1DDE-466D-BBB0-CA884E6FEFCF}" dt="2023-05-29T10:14:56.684" v="2236" actId="478"/>
          <ac:picMkLst>
            <pc:docMk/>
            <pc:sldMk cId="3167172060" sldId="258"/>
            <ac:picMk id="11" creationId="{83E92526-A17C-2EB3-2CB3-3943F5189DF8}"/>
          </ac:picMkLst>
        </pc:picChg>
      </pc:sldChg>
      <pc:sldChg chg="addSp delSp modSp mod">
        <pc:chgData name="LLOPART Marine" userId="33727a39-b87f-4ea1-aaa5-2d535de03f72" providerId="ADAL" clId="{F20A3D21-1DDE-466D-BBB0-CA884E6FEFCF}" dt="2023-05-29T10:28:45.404" v="2887" actId="478"/>
        <pc:sldMkLst>
          <pc:docMk/>
          <pc:sldMk cId="3187533055" sldId="268"/>
        </pc:sldMkLst>
        <pc:spChg chg="del">
          <ac:chgData name="LLOPART Marine" userId="33727a39-b87f-4ea1-aaa5-2d535de03f72" providerId="ADAL" clId="{F20A3D21-1DDE-466D-BBB0-CA884E6FEFCF}" dt="2023-05-29T10:28:41.463" v="2886" actId="478"/>
          <ac:spMkLst>
            <pc:docMk/>
            <pc:sldMk cId="3187533055" sldId="268"/>
            <ac:spMk id="2" creationId="{6C64C2A7-EC84-4D8C-9CA2-F6AE46F51FB6}"/>
          </ac:spMkLst>
        </pc:spChg>
        <pc:spChg chg="del">
          <ac:chgData name="LLOPART Marine" userId="33727a39-b87f-4ea1-aaa5-2d535de03f72" providerId="ADAL" clId="{F20A3D21-1DDE-466D-BBB0-CA884E6FEFCF}" dt="2023-05-29T09:41:40.939" v="36" actId="478"/>
          <ac:spMkLst>
            <pc:docMk/>
            <pc:sldMk cId="3187533055" sldId="268"/>
            <ac:spMk id="3" creationId="{56960426-AAA6-4126-93AF-30F7DEE010A4}"/>
          </ac:spMkLst>
        </pc:spChg>
        <pc:spChg chg="add del mod">
          <ac:chgData name="LLOPART Marine" userId="33727a39-b87f-4ea1-aaa5-2d535de03f72" providerId="ADAL" clId="{F20A3D21-1DDE-466D-BBB0-CA884E6FEFCF}" dt="2023-05-29T10:28:45.404" v="2887" actId="478"/>
          <ac:spMkLst>
            <pc:docMk/>
            <pc:sldMk cId="3187533055" sldId="268"/>
            <ac:spMk id="8" creationId="{0F736FC3-1B4C-745D-B59F-D061FF81D60E}"/>
          </ac:spMkLst>
        </pc:spChg>
        <pc:spChg chg="add del mod">
          <ac:chgData name="LLOPART Marine" userId="33727a39-b87f-4ea1-aaa5-2d535de03f72" providerId="ADAL" clId="{F20A3D21-1DDE-466D-BBB0-CA884E6FEFCF}" dt="2023-05-29T09:41:38.171" v="35" actId="478"/>
          <ac:spMkLst>
            <pc:docMk/>
            <pc:sldMk cId="3187533055" sldId="268"/>
            <ac:spMk id="8" creationId="{6E0B7CB9-14DC-1B49-02D8-926156D71E43}"/>
          </ac:spMkLst>
        </pc:spChg>
        <pc:picChg chg="add mod">
          <ac:chgData name="LLOPART Marine" userId="33727a39-b87f-4ea1-aaa5-2d535de03f72" providerId="ADAL" clId="{F20A3D21-1DDE-466D-BBB0-CA884E6FEFCF}" dt="2023-05-29T10:28:37.542" v="2884" actId="1076"/>
          <ac:picMkLst>
            <pc:docMk/>
            <pc:sldMk cId="3187533055" sldId="268"/>
            <ac:picMk id="5" creationId="{ABCDA1C6-06C3-CDCB-BB0B-63872974E4FE}"/>
          </ac:picMkLst>
        </pc:picChg>
        <pc:picChg chg="add mod">
          <ac:chgData name="LLOPART Marine" userId="33727a39-b87f-4ea1-aaa5-2d535de03f72" providerId="ADAL" clId="{F20A3D21-1DDE-466D-BBB0-CA884E6FEFCF}" dt="2023-05-29T10:28:38.559" v="2885" actId="1076"/>
          <ac:picMkLst>
            <pc:docMk/>
            <pc:sldMk cId="3187533055" sldId="268"/>
            <ac:picMk id="6" creationId="{5D221026-3BDF-4CE0-62C4-7FC686E085C1}"/>
          </ac:picMkLst>
        </pc:picChg>
        <pc:picChg chg="del">
          <ac:chgData name="LLOPART Marine" userId="33727a39-b87f-4ea1-aaa5-2d535de03f72" providerId="ADAL" clId="{F20A3D21-1DDE-466D-BBB0-CA884E6FEFCF}" dt="2023-05-29T09:41:34.575" v="34" actId="478"/>
          <ac:picMkLst>
            <pc:docMk/>
            <pc:sldMk cId="3187533055" sldId="268"/>
            <ac:picMk id="11" creationId="{9D82A855-CCB0-4075-B5EE-5CC6FD176DB4}"/>
          </ac:picMkLst>
        </pc:picChg>
      </pc:sldChg>
      <pc:sldChg chg="addSp delSp modSp mod">
        <pc:chgData name="LLOPART Marine" userId="33727a39-b87f-4ea1-aaa5-2d535de03f72" providerId="ADAL" clId="{F20A3D21-1DDE-466D-BBB0-CA884E6FEFCF}" dt="2023-05-29T10:32:30.109" v="2913" actId="14100"/>
        <pc:sldMkLst>
          <pc:docMk/>
          <pc:sldMk cId="433561355" sldId="269"/>
        </pc:sldMkLst>
        <pc:spChg chg="mod">
          <ac:chgData name="LLOPART Marine" userId="33727a39-b87f-4ea1-aaa5-2d535de03f72" providerId="ADAL" clId="{F20A3D21-1DDE-466D-BBB0-CA884E6FEFCF}" dt="2023-05-29T10:32:30.109" v="2913" actId="14100"/>
          <ac:spMkLst>
            <pc:docMk/>
            <pc:sldMk cId="433561355" sldId="269"/>
            <ac:spMk id="2" creationId="{E2C50832-0B36-43C5-98EC-4CD165D78718}"/>
          </ac:spMkLst>
        </pc:spChg>
        <pc:spChg chg="mod">
          <ac:chgData name="LLOPART Marine" userId="33727a39-b87f-4ea1-aaa5-2d535de03f72" providerId="ADAL" clId="{F20A3D21-1DDE-466D-BBB0-CA884E6FEFCF}" dt="2023-05-29T10:16:22.995" v="2265" actId="14100"/>
          <ac:spMkLst>
            <pc:docMk/>
            <pc:sldMk cId="433561355" sldId="269"/>
            <ac:spMk id="3" creationId="{552A9C73-06ED-419B-81B5-491CBFC22330}"/>
          </ac:spMkLst>
        </pc:spChg>
        <pc:spChg chg="mod">
          <ac:chgData name="LLOPART Marine" userId="33727a39-b87f-4ea1-aaa5-2d535de03f72" providerId="ADAL" clId="{F20A3D21-1DDE-466D-BBB0-CA884E6FEFCF}" dt="2023-05-29T10:18:06.511" v="2471" actId="6549"/>
          <ac:spMkLst>
            <pc:docMk/>
            <pc:sldMk cId="433561355" sldId="269"/>
            <ac:spMk id="5" creationId="{17D22689-D87F-B3C2-1DEB-AE5E209A62CB}"/>
          </ac:spMkLst>
        </pc:spChg>
        <pc:spChg chg="add mod">
          <ac:chgData name="LLOPART Marine" userId="33727a39-b87f-4ea1-aaa5-2d535de03f72" providerId="ADAL" clId="{F20A3D21-1DDE-466D-BBB0-CA884E6FEFCF}" dt="2023-05-29T10:15:38.237" v="2242" actId="14100"/>
          <ac:spMkLst>
            <pc:docMk/>
            <pc:sldMk cId="433561355" sldId="269"/>
            <ac:spMk id="8" creationId="{A0DBCF00-B8C7-02D7-401C-E37C1FBAE943}"/>
          </ac:spMkLst>
        </pc:spChg>
        <pc:picChg chg="del mod">
          <ac:chgData name="LLOPART Marine" userId="33727a39-b87f-4ea1-aaa5-2d535de03f72" providerId="ADAL" clId="{F20A3D21-1DDE-466D-BBB0-CA884E6FEFCF}" dt="2023-05-29T10:15:33.911" v="2241" actId="478"/>
          <ac:picMkLst>
            <pc:docMk/>
            <pc:sldMk cId="433561355" sldId="269"/>
            <ac:picMk id="7" creationId="{A241642C-CB49-4AA1-9EAD-3BCEA280B5B6}"/>
          </ac:picMkLst>
        </pc:picChg>
      </pc:sldChg>
      <pc:sldChg chg="delSp modSp mod">
        <pc:chgData name="LLOPART Marine" userId="33727a39-b87f-4ea1-aaa5-2d535de03f72" providerId="ADAL" clId="{F20A3D21-1DDE-466D-BBB0-CA884E6FEFCF}" dt="2023-05-29T10:42:56.622" v="2917" actId="1076"/>
        <pc:sldMkLst>
          <pc:docMk/>
          <pc:sldMk cId="961730162" sldId="270"/>
        </pc:sldMkLst>
        <pc:spChg chg="mod">
          <ac:chgData name="LLOPART Marine" userId="33727a39-b87f-4ea1-aaa5-2d535de03f72" providerId="ADAL" clId="{F20A3D21-1DDE-466D-BBB0-CA884E6FEFCF}" dt="2023-05-29T10:42:50.668" v="2914" actId="1076"/>
          <ac:spMkLst>
            <pc:docMk/>
            <pc:sldMk cId="961730162" sldId="270"/>
            <ac:spMk id="3" creationId="{B91B32C0-5E61-447F-9557-57AF415D6FE9}"/>
          </ac:spMkLst>
        </pc:spChg>
        <pc:spChg chg="del mod">
          <ac:chgData name="LLOPART Marine" userId="33727a39-b87f-4ea1-aaa5-2d535de03f72" providerId="ADAL" clId="{F20A3D21-1DDE-466D-BBB0-CA884E6FEFCF}" dt="2023-05-29T10:19:44.637" v="2474" actId="478"/>
          <ac:spMkLst>
            <pc:docMk/>
            <pc:sldMk cId="961730162" sldId="270"/>
            <ac:spMk id="5" creationId="{A205985E-EA09-554A-0F8B-D39A7AF2D57D}"/>
          </ac:spMkLst>
        </pc:spChg>
        <pc:picChg chg="mod">
          <ac:chgData name="LLOPART Marine" userId="33727a39-b87f-4ea1-aaa5-2d535de03f72" providerId="ADAL" clId="{F20A3D21-1DDE-466D-BBB0-CA884E6FEFCF}" dt="2023-05-29T10:42:56.622" v="2917" actId="1076"/>
          <ac:picMkLst>
            <pc:docMk/>
            <pc:sldMk cId="961730162" sldId="270"/>
            <ac:picMk id="7" creationId="{29305ED8-D39E-4A20-A7CB-7EC58B3E325D}"/>
          </ac:picMkLst>
        </pc:picChg>
        <pc:picChg chg="mod">
          <ac:chgData name="LLOPART Marine" userId="33727a39-b87f-4ea1-aaa5-2d535de03f72" providerId="ADAL" clId="{F20A3D21-1DDE-466D-BBB0-CA884E6FEFCF}" dt="2023-05-29T10:31:58.128" v="2910" actId="1076"/>
          <ac:picMkLst>
            <pc:docMk/>
            <pc:sldMk cId="961730162" sldId="270"/>
            <ac:picMk id="8" creationId="{FAE32BCD-9D96-D204-5D2D-1A836C681D3B}"/>
          </ac:picMkLst>
        </pc:picChg>
      </pc:sldChg>
      <pc:sldChg chg="addSp delSp modSp mod">
        <pc:chgData name="LLOPART Marine" userId="33727a39-b87f-4ea1-aaa5-2d535de03f72" providerId="ADAL" clId="{F20A3D21-1DDE-466D-BBB0-CA884E6FEFCF}" dt="2023-05-29T10:54:19.790" v="3942" actId="20577"/>
        <pc:sldMkLst>
          <pc:docMk/>
          <pc:sldMk cId="460269255" sldId="271"/>
        </pc:sldMkLst>
        <pc:spChg chg="mod">
          <ac:chgData name="LLOPART Marine" userId="33727a39-b87f-4ea1-aaa5-2d535de03f72" providerId="ADAL" clId="{F20A3D21-1DDE-466D-BBB0-CA884E6FEFCF}" dt="2023-05-29T09:56:50.589" v="568" actId="20577"/>
          <ac:spMkLst>
            <pc:docMk/>
            <pc:sldMk cId="460269255" sldId="271"/>
            <ac:spMk id="2" creationId="{A1BB985D-7833-4E74-AA1C-E9A4BC3CC6D1}"/>
          </ac:spMkLst>
        </pc:spChg>
        <pc:spChg chg="mod">
          <ac:chgData name="LLOPART Marine" userId="33727a39-b87f-4ea1-aaa5-2d535de03f72" providerId="ADAL" clId="{F20A3D21-1DDE-466D-BBB0-CA884E6FEFCF}" dt="2023-05-29T10:49:33.592" v="3380" actId="1076"/>
          <ac:spMkLst>
            <pc:docMk/>
            <pc:sldMk cId="460269255" sldId="271"/>
            <ac:spMk id="3" creationId="{09548D1D-2547-44FC-BACD-2BCD769E2662}"/>
          </ac:spMkLst>
        </pc:spChg>
        <pc:spChg chg="mod">
          <ac:chgData name="LLOPART Marine" userId="33727a39-b87f-4ea1-aaa5-2d535de03f72" providerId="ADAL" clId="{F20A3D21-1DDE-466D-BBB0-CA884E6FEFCF}" dt="2023-05-29T10:54:19.790" v="3942" actId="20577"/>
          <ac:spMkLst>
            <pc:docMk/>
            <pc:sldMk cId="460269255" sldId="271"/>
            <ac:spMk id="6" creationId="{5CD639B0-7991-4B2B-9E50-32064EB91255}"/>
          </ac:spMkLst>
        </pc:spChg>
        <pc:spChg chg="mod">
          <ac:chgData name="LLOPART Marine" userId="33727a39-b87f-4ea1-aaa5-2d535de03f72" providerId="ADAL" clId="{F20A3D21-1DDE-466D-BBB0-CA884E6FEFCF}" dt="2023-05-29T10:49:40.976" v="3387" actId="20577"/>
          <ac:spMkLst>
            <pc:docMk/>
            <pc:sldMk cId="460269255" sldId="271"/>
            <ac:spMk id="8" creationId="{D78F2DCC-A50E-40A1-81F9-70371D4AA42F}"/>
          </ac:spMkLst>
        </pc:spChg>
        <pc:spChg chg="add mod">
          <ac:chgData name="LLOPART Marine" userId="33727a39-b87f-4ea1-aaa5-2d535de03f72" providerId="ADAL" clId="{F20A3D21-1DDE-466D-BBB0-CA884E6FEFCF}" dt="2023-05-29T10:20:41.809" v="2494" actId="478"/>
          <ac:spMkLst>
            <pc:docMk/>
            <pc:sldMk cId="460269255" sldId="271"/>
            <ac:spMk id="11" creationId="{3E2D5954-C02A-4C5A-22B9-5BAEBA28365D}"/>
          </ac:spMkLst>
        </pc:spChg>
        <pc:picChg chg="del mod">
          <ac:chgData name="LLOPART Marine" userId="33727a39-b87f-4ea1-aaa5-2d535de03f72" providerId="ADAL" clId="{F20A3D21-1DDE-466D-BBB0-CA884E6FEFCF}" dt="2023-05-29T10:20:41.809" v="2494" actId="478"/>
          <ac:picMkLst>
            <pc:docMk/>
            <pc:sldMk cId="460269255" sldId="271"/>
            <ac:picMk id="22" creationId="{900B31E0-725B-4414-BD86-F34DA104673A}"/>
          </ac:picMkLst>
        </pc:picChg>
      </pc:sldChg>
      <pc:sldChg chg="addSp delSp modSp mod">
        <pc:chgData name="LLOPART Marine" userId="33727a39-b87f-4ea1-aaa5-2d535de03f72" providerId="ADAL" clId="{F20A3D21-1DDE-466D-BBB0-CA884E6FEFCF}" dt="2023-05-29T10:55:41.103" v="3973" actId="6549"/>
        <pc:sldMkLst>
          <pc:docMk/>
          <pc:sldMk cId="269403648" sldId="272"/>
        </pc:sldMkLst>
        <pc:spChg chg="mod">
          <ac:chgData name="LLOPART Marine" userId="33727a39-b87f-4ea1-aaa5-2d535de03f72" providerId="ADAL" clId="{F20A3D21-1DDE-466D-BBB0-CA884E6FEFCF}" dt="2023-05-29T10:32:17.618" v="2912" actId="20577"/>
          <ac:spMkLst>
            <pc:docMk/>
            <pc:sldMk cId="269403648" sldId="272"/>
            <ac:spMk id="2" creationId="{1C63C2D9-0850-4620-BE32-11F44A927662}"/>
          </ac:spMkLst>
        </pc:spChg>
        <pc:spChg chg="mod">
          <ac:chgData name="LLOPART Marine" userId="33727a39-b87f-4ea1-aaa5-2d535de03f72" providerId="ADAL" clId="{F20A3D21-1DDE-466D-BBB0-CA884E6FEFCF}" dt="2023-05-29T10:55:41.103" v="3973" actId="6549"/>
          <ac:spMkLst>
            <pc:docMk/>
            <pc:sldMk cId="269403648" sldId="272"/>
            <ac:spMk id="3" creationId="{65015163-D5FD-4849-978B-77883FAF7928}"/>
          </ac:spMkLst>
        </pc:spChg>
        <pc:spChg chg="add mod">
          <ac:chgData name="LLOPART Marine" userId="33727a39-b87f-4ea1-aaa5-2d535de03f72" providerId="ADAL" clId="{F20A3D21-1DDE-466D-BBB0-CA884E6FEFCF}" dt="2023-05-29T10:29:19.829" v="2907" actId="20577"/>
          <ac:spMkLst>
            <pc:docMk/>
            <pc:sldMk cId="269403648" sldId="272"/>
            <ac:spMk id="7" creationId="{CF29A39C-9D54-D9FD-C2F4-B576AE82D179}"/>
          </ac:spMkLst>
        </pc:spChg>
        <pc:spChg chg="del">
          <ac:chgData name="LLOPART Marine" userId="33727a39-b87f-4ea1-aaa5-2d535de03f72" providerId="ADAL" clId="{F20A3D21-1DDE-466D-BBB0-CA884E6FEFCF}" dt="2023-05-29T10:24:21.092" v="2571" actId="478"/>
          <ac:spMkLst>
            <pc:docMk/>
            <pc:sldMk cId="269403648" sldId="272"/>
            <ac:spMk id="8" creationId="{C8438480-8B6F-44E5-A602-6240C1B85FB3}"/>
          </ac:spMkLst>
        </pc:spChg>
        <pc:spChg chg="mod">
          <ac:chgData name="LLOPART Marine" userId="33727a39-b87f-4ea1-aaa5-2d535de03f72" providerId="ADAL" clId="{F20A3D21-1DDE-466D-BBB0-CA884E6FEFCF}" dt="2023-05-29T10:29:08.006" v="2905" actId="6549"/>
          <ac:spMkLst>
            <pc:docMk/>
            <pc:sldMk cId="269403648" sldId="272"/>
            <ac:spMk id="9" creationId="{A1EE8A19-6968-4C81-B180-20FEF61ADEE1}"/>
          </ac:spMkLst>
        </pc:spChg>
      </pc:sldChg>
    </pc:docChg>
  </pc:docChgLst>
  <pc:docChgLst>
    <pc:chgData name="LATAPY Maxime" userId="f906f026-b33d-4694-bdf3-343f5fce9ba1" providerId="ADAL" clId="{3C9EBB85-CCA3-4E0A-924E-0478C5837813}"/>
    <pc:docChg chg="undo custSel delSld modSld sldOrd modMainMaster">
      <pc:chgData name="LATAPY Maxime" userId="f906f026-b33d-4694-bdf3-343f5fce9ba1" providerId="ADAL" clId="{3C9EBB85-CCA3-4E0A-924E-0478C5837813}" dt="2023-05-26T14:48:43.086" v="3808" actId="20577"/>
      <pc:docMkLst>
        <pc:docMk/>
      </pc:docMkLst>
      <pc:sldChg chg="del">
        <pc:chgData name="LATAPY Maxime" userId="f906f026-b33d-4694-bdf3-343f5fce9ba1" providerId="ADAL" clId="{3C9EBB85-CCA3-4E0A-924E-0478C5837813}" dt="2023-05-26T13:22:33.539" v="224" actId="2696"/>
        <pc:sldMkLst>
          <pc:docMk/>
          <pc:sldMk cId="59582380" sldId="256"/>
        </pc:sldMkLst>
      </pc:sldChg>
      <pc:sldChg chg="del">
        <pc:chgData name="LATAPY Maxime" userId="f906f026-b33d-4694-bdf3-343f5fce9ba1" providerId="ADAL" clId="{3C9EBB85-CCA3-4E0A-924E-0478C5837813}" dt="2023-05-26T13:10:50.390" v="133" actId="2696"/>
        <pc:sldMkLst>
          <pc:docMk/>
          <pc:sldMk cId="3737989870" sldId="257"/>
        </pc:sldMkLst>
      </pc:sldChg>
      <pc:sldChg chg="addSp delSp modSp mod">
        <pc:chgData name="LATAPY Maxime" userId="f906f026-b33d-4694-bdf3-343f5fce9ba1" providerId="ADAL" clId="{3C9EBB85-CCA3-4E0A-924E-0478C5837813}" dt="2023-05-26T13:10:34.901" v="132" actId="121"/>
        <pc:sldMkLst>
          <pc:docMk/>
          <pc:sldMk cId="3167172060" sldId="258"/>
        </pc:sldMkLst>
        <pc:spChg chg="mod">
          <ac:chgData name="LATAPY Maxime" userId="f906f026-b33d-4694-bdf3-343f5fce9ba1" providerId="ADAL" clId="{3C9EBB85-CCA3-4E0A-924E-0478C5837813}" dt="2023-05-26T13:10:34.901" v="132" actId="121"/>
          <ac:spMkLst>
            <pc:docMk/>
            <pc:sldMk cId="3167172060" sldId="258"/>
            <ac:spMk id="2" creationId="{FBAB08B8-3DB3-4637-AE23-B8DB96D9FCEC}"/>
          </ac:spMkLst>
        </pc:spChg>
        <pc:spChg chg="mod">
          <ac:chgData name="LATAPY Maxime" userId="f906f026-b33d-4694-bdf3-343f5fce9ba1" providerId="ADAL" clId="{3C9EBB85-CCA3-4E0A-924E-0478C5837813}" dt="2023-05-26T13:10:30.814" v="131" actId="121"/>
          <ac:spMkLst>
            <pc:docMk/>
            <pc:sldMk cId="3167172060" sldId="258"/>
            <ac:spMk id="3" creationId="{2198AA37-E298-4CD8-9F0F-2123ACFD9653}"/>
          </ac:spMkLst>
        </pc:spChg>
        <pc:spChg chg="add del mod">
          <ac:chgData name="LATAPY Maxime" userId="f906f026-b33d-4694-bdf3-343f5fce9ba1" providerId="ADAL" clId="{3C9EBB85-CCA3-4E0A-924E-0478C5837813}" dt="2023-05-26T13:08:09.036" v="5" actId="931"/>
          <ac:spMkLst>
            <pc:docMk/>
            <pc:sldMk cId="3167172060" sldId="258"/>
            <ac:spMk id="5" creationId="{264DA8A4-D965-113B-15E7-5F4EE2FAA4D3}"/>
          </ac:spMkLst>
        </pc:spChg>
        <pc:spChg chg="add del mod">
          <ac:chgData name="LATAPY Maxime" userId="f906f026-b33d-4694-bdf3-343f5fce9ba1" providerId="ADAL" clId="{3C9EBB85-CCA3-4E0A-924E-0478C5837813}" dt="2023-05-26T13:08:51.186" v="9" actId="478"/>
          <ac:spMkLst>
            <pc:docMk/>
            <pc:sldMk cId="3167172060" sldId="258"/>
            <ac:spMk id="9" creationId="{52CF4A4B-CCEF-D2E9-11F0-C96A143E031F}"/>
          </ac:spMkLst>
        </pc:spChg>
        <pc:picChg chg="add del mod">
          <ac:chgData name="LATAPY Maxime" userId="f906f026-b33d-4694-bdf3-343f5fce9ba1" providerId="ADAL" clId="{3C9EBB85-CCA3-4E0A-924E-0478C5837813}" dt="2023-05-26T13:08:50.279" v="8" actId="478"/>
          <ac:picMkLst>
            <pc:docMk/>
            <pc:sldMk cId="3167172060" sldId="258"/>
            <ac:picMk id="7" creationId="{0D911A62-BEEE-37FD-8CA3-E6CED168840B}"/>
          </ac:picMkLst>
        </pc:picChg>
        <pc:picChg chg="del">
          <ac:chgData name="LATAPY Maxime" userId="f906f026-b33d-4694-bdf3-343f5fce9ba1" providerId="ADAL" clId="{3C9EBB85-CCA3-4E0A-924E-0478C5837813}" dt="2023-05-26T13:08:00.869" v="4" actId="478"/>
          <ac:picMkLst>
            <pc:docMk/>
            <pc:sldMk cId="3167172060" sldId="258"/>
            <ac:picMk id="10" creationId="{ABD7F97D-15E8-4032-B615-0562046B7542}"/>
          </ac:picMkLst>
        </pc:picChg>
        <pc:picChg chg="add mod">
          <ac:chgData name="LATAPY Maxime" userId="f906f026-b33d-4694-bdf3-343f5fce9ba1" providerId="ADAL" clId="{3C9EBB85-CCA3-4E0A-924E-0478C5837813}" dt="2023-05-26T13:09:09.882" v="16" actId="1076"/>
          <ac:picMkLst>
            <pc:docMk/>
            <pc:sldMk cId="3167172060" sldId="258"/>
            <ac:picMk id="12" creationId="{590841FF-E065-7A61-5C60-2A6BDE176421}"/>
          </ac:picMkLst>
        </pc:picChg>
      </pc:sldChg>
      <pc:sldChg chg="del">
        <pc:chgData name="LATAPY Maxime" userId="f906f026-b33d-4694-bdf3-343f5fce9ba1" providerId="ADAL" clId="{3C9EBB85-CCA3-4E0A-924E-0478C5837813}" dt="2023-05-26T13:22:01.092" v="218" actId="2696"/>
        <pc:sldMkLst>
          <pc:docMk/>
          <pc:sldMk cId="688656153" sldId="266"/>
        </pc:sldMkLst>
      </pc:sldChg>
      <pc:sldChg chg="modSp mod ord">
        <pc:chgData name="LATAPY Maxime" userId="f906f026-b33d-4694-bdf3-343f5fce9ba1" providerId="ADAL" clId="{3C9EBB85-CCA3-4E0A-924E-0478C5837813}" dt="2023-05-26T14:48:07.791" v="3771" actId="6549"/>
        <pc:sldMkLst>
          <pc:docMk/>
          <pc:sldMk cId="3187533055" sldId="268"/>
        </pc:sldMkLst>
        <pc:spChg chg="mod">
          <ac:chgData name="LATAPY Maxime" userId="f906f026-b33d-4694-bdf3-343f5fce9ba1" providerId="ADAL" clId="{3C9EBB85-CCA3-4E0A-924E-0478C5837813}" dt="2023-05-26T13:23:58.070" v="282" actId="20577"/>
          <ac:spMkLst>
            <pc:docMk/>
            <pc:sldMk cId="3187533055" sldId="268"/>
            <ac:spMk id="2" creationId="{6C64C2A7-EC84-4D8C-9CA2-F6AE46F51FB6}"/>
          </ac:spMkLst>
        </pc:spChg>
        <pc:spChg chg="mod">
          <ac:chgData name="LATAPY Maxime" userId="f906f026-b33d-4694-bdf3-343f5fce9ba1" providerId="ADAL" clId="{3C9EBB85-CCA3-4E0A-924E-0478C5837813}" dt="2023-05-26T14:48:07.791" v="3771" actId="6549"/>
          <ac:spMkLst>
            <pc:docMk/>
            <pc:sldMk cId="3187533055" sldId="268"/>
            <ac:spMk id="3" creationId="{56960426-AAA6-4126-93AF-30F7DEE010A4}"/>
          </ac:spMkLst>
        </pc:spChg>
        <pc:picChg chg="mod">
          <ac:chgData name="LATAPY Maxime" userId="f906f026-b33d-4694-bdf3-343f5fce9ba1" providerId="ADAL" clId="{3C9EBB85-CCA3-4E0A-924E-0478C5837813}" dt="2023-05-26T14:47:56.948" v="3770"/>
          <ac:picMkLst>
            <pc:docMk/>
            <pc:sldMk cId="3187533055" sldId="268"/>
            <ac:picMk id="11" creationId="{9D82A855-CCB0-4075-B5EE-5CC6FD176DB4}"/>
          </ac:picMkLst>
        </pc:picChg>
      </pc:sldChg>
      <pc:sldChg chg="addSp modSp mod">
        <pc:chgData name="LATAPY Maxime" userId="f906f026-b33d-4694-bdf3-343f5fce9ba1" providerId="ADAL" clId="{3C9EBB85-CCA3-4E0A-924E-0478C5837813}" dt="2023-05-26T13:47:22.050" v="1357" actId="1076"/>
        <pc:sldMkLst>
          <pc:docMk/>
          <pc:sldMk cId="433561355" sldId="269"/>
        </pc:sldMkLst>
        <pc:spChg chg="mod">
          <ac:chgData name="LATAPY Maxime" userId="f906f026-b33d-4694-bdf3-343f5fce9ba1" providerId="ADAL" clId="{3C9EBB85-CCA3-4E0A-924E-0478C5837813}" dt="2023-05-26T13:21:06.125" v="189" actId="20577"/>
          <ac:spMkLst>
            <pc:docMk/>
            <pc:sldMk cId="433561355" sldId="269"/>
            <ac:spMk id="2" creationId="{E2C50832-0B36-43C5-98EC-4CD165D78718}"/>
          </ac:spMkLst>
        </pc:spChg>
        <pc:spChg chg="mod">
          <ac:chgData name="LATAPY Maxime" userId="f906f026-b33d-4694-bdf3-343f5fce9ba1" providerId="ADAL" clId="{3C9EBB85-CCA3-4E0A-924E-0478C5837813}" dt="2023-05-26T13:46:55.172" v="1354" actId="6549"/>
          <ac:spMkLst>
            <pc:docMk/>
            <pc:sldMk cId="433561355" sldId="269"/>
            <ac:spMk id="3" creationId="{552A9C73-06ED-419B-81B5-491CBFC22330}"/>
          </ac:spMkLst>
        </pc:spChg>
        <pc:spChg chg="add mod">
          <ac:chgData name="LATAPY Maxime" userId="f906f026-b33d-4694-bdf3-343f5fce9ba1" providerId="ADAL" clId="{3C9EBB85-CCA3-4E0A-924E-0478C5837813}" dt="2023-05-26T13:47:22.050" v="1357" actId="1076"/>
          <ac:spMkLst>
            <pc:docMk/>
            <pc:sldMk cId="433561355" sldId="269"/>
            <ac:spMk id="5" creationId="{17D22689-D87F-B3C2-1DEB-AE5E209A62CB}"/>
          </ac:spMkLst>
        </pc:spChg>
        <pc:picChg chg="mod">
          <ac:chgData name="LATAPY Maxime" userId="f906f026-b33d-4694-bdf3-343f5fce9ba1" providerId="ADAL" clId="{3C9EBB85-CCA3-4E0A-924E-0478C5837813}" dt="2023-05-26T13:29:45.120" v="374" actId="1076"/>
          <ac:picMkLst>
            <pc:docMk/>
            <pc:sldMk cId="433561355" sldId="269"/>
            <ac:picMk id="7" creationId="{A241642C-CB49-4AA1-9EAD-3BCEA280B5B6}"/>
          </ac:picMkLst>
        </pc:picChg>
      </pc:sldChg>
      <pc:sldChg chg="addSp modSp mod">
        <pc:chgData name="LATAPY Maxime" userId="f906f026-b33d-4694-bdf3-343f5fce9ba1" providerId="ADAL" clId="{3C9EBB85-CCA3-4E0A-924E-0478C5837813}" dt="2023-05-26T14:08:22.842" v="2355" actId="1076"/>
        <pc:sldMkLst>
          <pc:docMk/>
          <pc:sldMk cId="961730162" sldId="270"/>
        </pc:sldMkLst>
        <pc:spChg chg="mod">
          <ac:chgData name="LATAPY Maxime" userId="f906f026-b33d-4694-bdf3-343f5fce9ba1" providerId="ADAL" clId="{3C9EBB85-CCA3-4E0A-924E-0478C5837813}" dt="2023-05-26T13:22:56.727" v="242" actId="6549"/>
          <ac:spMkLst>
            <pc:docMk/>
            <pc:sldMk cId="961730162" sldId="270"/>
            <ac:spMk id="2" creationId="{903A9A18-93E0-4615-B7AA-B8C8FBB14464}"/>
          </ac:spMkLst>
        </pc:spChg>
        <pc:spChg chg="mod">
          <ac:chgData name="LATAPY Maxime" userId="f906f026-b33d-4694-bdf3-343f5fce9ba1" providerId="ADAL" clId="{3C9EBB85-CCA3-4E0A-924E-0478C5837813}" dt="2023-05-26T14:08:12.106" v="2352" actId="1076"/>
          <ac:spMkLst>
            <pc:docMk/>
            <pc:sldMk cId="961730162" sldId="270"/>
            <ac:spMk id="3" creationId="{B91B32C0-5E61-447F-9557-57AF415D6FE9}"/>
          </ac:spMkLst>
        </pc:spChg>
        <pc:spChg chg="add mod">
          <ac:chgData name="LATAPY Maxime" userId="f906f026-b33d-4694-bdf3-343f5fce9ba1" providerId="ADAL" clId="{3C9EBB85-CCA3-4E0A-924E-0478C5837813}" dt="2023-05-26T14:08:22.842" v="2355" actId="1076"/>
          <ac:spMkLst>
            <pc:docMk/>
            <pc:sldMk cId="961730162" sldId="270"/>
            <ac:spMk id="5" creationId="{A205985E-EA09-554A-0F8B-D39A7AF2D57D}"/>
          </ac:spMkLst>
        </pc:spChg>
        <pc:picChg chg="mod">
          <ac:chgData name="LATAPY Maxime" userId="f906f026-b33d-4694-bdf3-343f5fce9ba1" providerId="ADAL" clId="{3C9EBB85-CCA3-4E0A-924E-0478C5837813}" dt="2023-05-26T13:51:53.923" v="1358" actId="14826"/>
          <ac:picMkLst>
            <pc:docMk/>
            <pc:sldMk cId="961730162" sldId="270"/>
            <ac:picMk id="7" creationId="{29305ED8-D39E-4A20-A7CB-7EC58B3E325D}"/>
          </ac:picMkLst>
        </pc:picChg>
        <pc:picChg chg="add mod">
          <ac:chgData name="LATAPY Maxime" userId="f906f026-b33d-4694-bdf3-343f5fce9ba1" providerId="ADAL" clId="{3C9EBB85-CCA3-4E0A-924E-0478C5837813}" dt="2023-05-26T14:08:18.034" v="2354" actId="14100"/>
          <ac:picMkLst>
            <pc:docMk/>
            <pc:sldMk cId="961730162" sldId="270"/>
            <ac:picMk id="8" creationId="{FAE32BCD-9D96-D204-5D2D-1A836C681D3B}"/>
          </ac:picMkLst>
        </pc:picChg>
      </pc:sldChg>
      <pc:sldChg chg="addSp modSp mod">
        <pc:chgData name="LATAPY Maxime" userId="f906f026-b33d-4694-bdf3-343f5fce9ba1" providerId="ADAL" clId="{3C9EBB85-CCA3-4E0A-924E-0478C5837813}" dt="2023-05-26T14:33:39.552" v="3057" actId="1076"/>
        <pc:sldMkLst>
          <pc:docMk/>
          <pc:sldMk cId="460269255" sldId="271"/>
        </pc:sldMkLst>
        <pc:spChg chg="mod">
          <ac:chgData name="LATAPY Maxime" userId="f906f026-b33d-4694-bdf3-343f5fce9ba1" providerId="ADAL" clId="{3C9EBB85-CCA3-4E0A-924E-0478C5837813}" dt="2023-05-26T13:23:19.148" v="270" actId="6549"/>
          <ac:spMkLst>
            <pc:docMk/>
            <pc:sldMk cId="460269255" sldId="271"/>
            <ac:spMk id="2" creationId="{A1BB985D-7833-4E74-AA1C-E9A4BC3CC6D1}"/>
          </ac:spMkLst>
        </pc:spChg>
        <pc:spChg chg="mod">
          <ac:chgData name="LATAPY Maxime" userId="f906f026-b33d-4694-bdf3-343f5fce9ba1" providerId="ADAL" clId="{3C9EBB85-CCA3-4E0A-924E-0478C5837813}" dt="2023-05-26T14:25:20.089" v="2700" actId="20577"/>
          <ac:spMkLst>
            <pc:docMk/>
            <pc:sldMk cId="460269255" sldId="271"/>
            <ac:spMk id="3" creationId="{09548D1D-2547-44FC-BACD-2BCD769E2662}"/>
          </ac:spMkLst>
        </pc:spChg>
        <pc:spChg chg="mod">
          <ac:chgData name="LATAPY Maxime" userId="f906f026-b33d-4694-bdf3-343f5fce9ba1" providerId="ADAL" clId="{3C9EBB85-CCA3-4E0A-924E-0478C5837813}" dt="2023-05-26T14:30:13.817" v="3050" actId="20577"/>
          <ac:spMkLst>
            <pc:docMk/>
            <pc:sldMk cId="460269255" sldId="271"/>
            <ac:spMk id="6" creationId="{5CD639B0-7991-4B2B-9E50-32064EB91255}"/>
          </ac:spMkLst>
        </pc:spChg>
        <pc:spChg chg="mod">
          <ac:chgData name="LATAPY Maxime" userId="f906f026-b33d-4694-bdf3-343f5fce9ba1" providerId="ADAL" clId="{3C9EBB85-CCA3-4E0A-924E-0478C5837813}" dt="2023-05-26T14:23:10.784" v="2509" actId="20577"/>
          <ac:spMkLst>
            <pc:docMk/>
            <pc:sldMk cId="460269255" sldId="271"/>
            <ac:spMk id="7" creationId="{2E37A9B0-8DFC-4474-9F0A-612E661EF4EC}"/>
          </ac:spMkLst>
        </pc:spChg>
        <pc:spChg chg="mod">
          <ac:chgData name="LATAPY Maxime" userId="f906f026-b33d-4694-bdf3-343f5fce9ba1" providerId="ADAL" clId="{3C9EBB85-CCA3-4E0A-924E-0478C5837813}" dt="2023-05-26T14:23:19.975" v="2526" actId="20577"/>
          <ac:spMkLst>
            <pc:docMk/>
            <pc:sldMk cId="460269255" sldId="271"/>
            <ac:spMk id="8" creationId="{D78F2DCC-A50E-40A1-81F9-70371D4AA42F}"/>
          </ac:spMkLst>
        </pc:spChg>
        <pc:spChg chg="add mod ord">
          <ac:chgData name="LATAPY Maxime" userId="f906f026-b33d-4694-bdf3-343f5fce9ba1" providerId="ADAL" clId="{3C9EBB85-CCA3-4E0A-924E-0478C5837813}" dt="2023-05-26T14:15:38.100" v="2387" actId="207"/>
          <ac:spMkLst>
            <pc:docMk/>
            <pc:sldMk cId="460269255" sldId="271"/>
            <ac:spMk id="10" creationId="{581B14A9-E6FF-54BE-2F02-24B425C41958}"/>
          </ac:spMkLst>
        </pc:spChg>
        <pc:picChg chg="add mod">
          <ac:chgData name="LATAPY Maxime" userId="f906f026-b33d-4694-bdf3-343f5fce9ba1" providerId="ADAL" clId="{3C9EBB85-CCA3-4E0A-924E-0478C5837813}" dt="2023-05-26T14:15:09.364" v="2383" actId="1076"/>
          <ac:picMkLst>
            <pc:docMk/>
            <pc:sldMk cId="460269255" sldId="271"/>
            <ac:picMk id="9" creationId="{40453EDE-C787-504B-9F96-031B45F78FAE}"/>
          </ac:picMkLst>
        </pc:picChg>
        <pc:picChg chg="mod">
          <ac:chgData name="LATAPY Maxime" userId="f906f026-b33d-4694-bdf3-343f5fce9ba1" providerId="ADAL" clId="{3C9EBB85-CCA3-4E0A-924E-0478C5837813}" dt="2023-05-26T14:33:39.552" v="3057" actId="1076"/>
          <ac:picMkLst>
            <pc:docMk/>
            <pc:sldMk cId="460269255" sldId="271"/>
            <ac:picMk id="22" creationId="{900B31E0-725B-4414-BD86-F34DA104673A}"/>
          </ac:picMkLst>
        </pc:picChg>
      </pc:sldChg>
      <pc:sldChg chg="modSp mod">
        <pc:chgData name="LATAPY Maxime" userId="f906f026-b33d-4694-bdf3-343f5fce9ba1" providerId="ADAL" clId="{3C9EBB85-CCA3-4E0A-924E-0478C5837813}" dt="2023-05-26T14:48:43.086" v="3808" actId="20577"/>
        <pc:sldMkLst>
          <pc:docMk/>
          <pc:sldMk cId="269403648" sldId="272"/>
        </pc:sldMkLst>
        <pc:spChg chg="mod">
          <ac:chgData name="LATAPY Maxime" userId="f906f026-b33d-4694-bdf3-343f5fce9ba1" providerId="ADAL" clId="{3C9EBB85-CCA3-4E0A-924E-0478C5837813}" dt="2023-05-26T13:21:44.388" v="216" actId="20577"/>
          <ac:spMkLst>
            <pc:docMk/>
            <pc:sldMk cId="269403648" sldId="272"/>
            <ac:spMk id="2" creationId="{1C63C2D9-0850-4620-BE32-11F44A927662}"/>
          </ac:spMkLst>
        </pc:spChg>
        <pc:spChg chg="mod">
          <ac:chgData name="LATAPY Maxime" userId="f906f026-b33d-4694-bdf3-343f5fce9ba1" providerId="ADAL" clId="{3C9EBB85-CCA3-4E0A-924E-0478C5837813}" dt="2023-05-26T14:48:27.867" v="3772" actId="21"/>
          <ac:spMkLst>
            <pc:docMk/>
            <pc:sldMk cId="269403648" sldId="272"/>
            <ac:spMk id="3" creationId="{65015163-D5FD-4849-978B-77883FAF7928}"/>
          </ac:spMkLst>
        </pc:spChg>
        <pc:spChg chg="mod">
          <ac:chgData name="LATAPY Maxime" userId="f906f026-b33d-4694-bdf3-343f5fce9ba1" providerId="ADAL" clId="{3C9EBB85-CCA3-4E0A-924E-0478C5837813}" dt="2023-05-26T14:35:33.335" v="3116" actId="20577"/>
          <ac:spMkLst>
            <pc:docMk/>
            <pc:sldMk cId="269403648" sldId="272"/>
            <ac:spMk id="5" creationId="{93A6F33C-3AFE-474E-AC15-C00F368C3C6A}"/>
          </ac:spMkLst>
        </pc:spChg>
        <pc:spChg chg="mod">
          <ac:chgData name="LATAPY Maxime" userId="f906f026-b33d-4694-bdf3-343f5fce9ba1" providerId="ADAL" clId="{3C9EBB85-CCA3-4E0A-924E-0478C5837813}" dt="2023-05-26T14:48:43.086" v="3808" actId="20577"/>
          <ac:spMkLst>
            <pc:docMk/>
            <pc:sldMk cId="269403648" sldId="272"/>
            <ac:spMk id="8" creationId="{C8438480-8B6F-44E5-A602-6240C1B85FB3}"/>
          </ac:spMkLst>
        </pc:spChg>
        <pc:spChg chg="mod">
          <ac:chgData name="LATAPY Maxime" userId="f906f026-b33d-4694-bdf3-343f5fce9ba1" providerId="ADAL" clId="{3C9EBB85-CCA3-4E0A-924E-0478C5837813}" dt="2023-05-26T14:40:18.342" v="3584" actId="5793"/>
          <ac:spMkLst>
            <pc:docMk/>
            <pc:sldMk cId="269403648" sldId="272"/>
            <ac:spMk id="9" creationId="{A1EE8A19-6968-4C81-B180-20FEF61ADEE1}"/>
          </ac:spMkLst>
        </pc:spChg>
      </pc:sldChg>
      <pc:sldChg chg="del">
        <pc:chgData name="LATAPY Maxime" userId="f906f026-b33d-4694-bdf3-343f5fce9ba1" providerId="ADAL" clId="{3C9EBB85-CCA3-4E0A-924E-0478C5837813}" dt="2023-05-26T13:21:57.291" v="217" actId="2696"/>
        <pc:sldMkLst>
          <pc:docMk/>
          <pc:sldMk cId="1169930804" sldId="273"/>
        </pc:sldMkLst>
      </pc:sldChg>
      <pc:sldChg chg="del">
        <pc:chgData name="LATAPY Maxime" userId="f906f026-b33d-4694-bdf3-343f5fce9ba1" providerId="ADAL" clId="{3C9EBB85-CCA3-4E0A-924E-0478C5837813}" dt="2023-05-26T14:42:11.201" v="3761" actId="2696"/>
        <pc:sldMkLst>
          <pc:docMk/>
          <pc:sldMk cId="435634487" sldId="274"/>
        </pc:sldMkLst>
      </pc:sldChg>
      <pc:sldChg chg="del">
        <pc:chgData name="LATAPY Maxime" userId="f906f026-b33d-4694-bdf3-343f5fce9ba1" providerId="ADAL" clId="{3C9EBB85-CCA3-4E0A-924E-0478C5837813}" dt="2023-05-26T13:22:06.727" v="219" actId="2696"/>
        <pc:sldMkLst>
          <pc:docMk/>
          <pc:sldMk cId="2928802494" sldId="275"/>
        </pc:sldMkLst>
      </pc:sldChg>
      <pc:sldChg chg="addSp delSp modSp del mod">
        <pc:chgData name="LATAPY Maxime" userId="f906f026-b33d-4694-bdf3-343f5fce9ba1" providerId="ADAL" clId="{3C9EBB85-CCA3-4E0A-924E-0478C5837813}" dt="2023-05-26T13:23:50.674" v="273" actId="2696"/>
        <pc:sldMkLst>
          <pc:docMk/>
          <pc:sldMk cId="1124779538" sldId="276"/>
        </pc:sldMkLst>
        <pc:spChg chg="add del mod">
          <ac:chgData name="LATAPY Maxime" userId="f906f026-b33d-4694-bdf3-343f5fce9ba1" providerId="ADAL" clId="{3C9EBB85-CCA3-4E0A-924E-0478C5837813}" dt="2023-05-26T13:22:20.141" v="221" actId="478"/>
          <ac:spMkLst>
            <pc:docMk/>
            <pc:sldMk cId="1124779538" sldId="276"/>
            <ac:spMk id="3" creationId="{CF81D9B1-144D-EDA2-8690-157108A4A9E0}"/>
          </ac:spMkLst>
        </pc:spChg>
        <pc:spChg chg="del">
          <ac:chgData name="LATAPY Maxime" userId="f906f026-b33d-4694-bdf3-343f5fce9ba1" providerId="ADAL" clId="{3C9EBB85-CCA3-4E0A-924E-0478C5837813}" dt="2023-05-26T13:22:21.817" v="222" actId="478"/>
          <ac:spMkLst>
            <pc:docMk/>
            <pc:sldMk cId="1124779538" sldId="276"/>
            <ac:spMk id="5" creationId="{E3C40962-BA6A-43E4-97BA-511A9B90CF41}"/>
          </ac:spMkLst>
        </pc:spChg>
        <pc:spChg chg="del">
          <ac:chgData name="LATAPY Maxime" userId="f906f026-b33d-4694-bdf3-343f5fce9ba1" providerId="ADAL" clId="{3C9EBB85-CCA3-4E0A-924E-0478C5837813}" dt="2023-05-26T13:22:16.118" v="220" actId="478"/>
          <ac:spMkLst>
            <pc:docMk/>
            <pc:sldMk cId="1124779538" sldId="276"/>
            <ac:spMk id="7" creationId="{11FDFFBF-E125-47CF-AAE0-ACC45013CE38}"/>
          </ac:spMkLst>
        </pc:spChg>
        <pc:spChg chg="add del mod">
          <ac:chgData name="LATAPY Maxime" userId="f906f026-b33d-4694-bdf3-343f5fce9ba1" providerId="ADAL" clId="{3C9EBB85-CCA3-4E0A-924E-0478C5837813}" dt="2023-05-26T13:22:23.205" v="223" actId="478"/>
          <ac:spMkLst>
            <pc:docMk/>
            <pc:sldMk cId="1124779538" sldId="276"/>
            <ac:spMk id="8" creationId="{FC8FE45C-6FF9-AE5D-0C55-161F33A5B6FD}"/>
          </ac:spMkLst>
        </pc:spChg>
      </pc:sldChg>
      <pc:sldMasterChg chg="modSldLayout">
        <pc:chgData name="LATAPY Maxime" userId="f906f026-b33d-4694-bdf3-343f5fce9ba1" providerId="ADAL" clId="{3C9EBB85-CCA3-4E0A-924E-0478C5837813}" dt="2023-05-26T14:14:54.661" v="2382" actId="1035"/>
        <pc:sldMasterMkLst>
          <pc:docMk/>
          <pc:sldMasterMk cId="2347082301" sldId="2147483648"/>
        </pc:sldMasterMkLst>
        <pc:sldLayoutChg chg="delSp mod">
          <pc:chgData name="LATAPY Maxime" userId="f906f026-b33d-4694-bdf3-343f5fce9ba1" providerId="ADAL" clId="{3C9EBB85-CCA3-4E0A-924E-0478C5837813}" dt="2023-05-26T13:07:47.907" v="3" actId="478"/>
          <pc:sldLayoutMkLst>
            <pc:docMk/>
            <pc:sldMasterMk cId="2347082301" sldId="2147483648"/>
            <pc:sldLayoutMk cId="3388496270" sldId="2147483649"/>
          </pc:sldLayoutMkLst>
          <pc:picChg chg="del">
            <ac:chgData name="LATAPY Maxime" userId="f906f026-b33d-4694-bdf3-343f5fce9ba1" providerId="ADAL" clId="{3C9EBB85-CCA3-4E0A-924E-0478C5837813}" dt="2023-05-26T13:07:47.907" v="3" actId="478"/>
            <ac:picMkLst>
              <pc:docMk/>
              <pc:sldMasterMk cId="2347082301" sldId="2147483648"/>
              <pc:sldLayoutMk cId="3388496270" sldId="2147483649"/>
              <ac:picMk id="9" creationId="{4FE28ACC-E44C-4381-B768-0310810E78D2}"/>
            </ac:picMkLst>
          </pc:picChg>
        </pc:sldLayoutChg>
        <pc:sldLayoutChg chg="delSp mod">
          <pc:chgData name="LATAPY Maxime" userId="f906f026-b33d-4694-bdf3-343f5fce9ba1" providerId="ADAL" clId="{3C9EBB85-CCA3-4E0A-924E-0478C5837813}" dt="2023-05-26T13:34:05.750" v="710" actId="478"/>
          <pc:sldLayoutMkLst>
            <pc:docMk/>
            <pc:sldMasterMk cId="2347082301" sldId="2147483648"/>
            <pc:sldLayoutMk cId="1696208438" sldId="2147483650"/>
          </pc:sldLayoutMkLst>
          <pc:grpChg chg="del">
            <ac:chgData name="LATAPY Maxime" userId="f906f026-b33d-4694-bdf3-343f5fce9ba1" providerId="ADAL" clId="{3C9EBB85-CCA3-4E0A-924E-0478C5837813}" dt="2023-05-26T13:34:05.750" v="710" actId="478"/>
            <ac:grpSpMkLst>
              <pc:docMk/>
              <pc:sldMasterMk cId="2347082301" sldId="2147483648"/>
              <pc:sldLayoutMk cId="1696208438" sldId="2147483650"/>
              <ac:grpSpMk id="10" creationId="{42E17FB3-B5C4-4B3A-A57B-C6493A9D0C66}"/>
            </ac:grpSpMkLst>
          </pc:grpChg>
          <pc:picChg chg="del">
            <ac:chgData name="LATAPY Maxime" userId="f906f026-b33d-4694-bdf3-343f5fce9ba1" providerId="ADAL" clId="{3C9EBB85-CCA3-4E0A-924E-0478C5837813}" dt="2023-05-26T13:07:40.091" v="2" actId="478"/>
            <ac:picMkLst>
              <pc:docMk/>
              <pc:sldMasterMk cId="2347082301" sldId="2147483648"/>
              <pc:sldLayoutMk cId="1696208438" sldId="2147483650"/>
              <ac:picMk id="8" creationId="{676C557E-B5A7-4416-BCC0-5743550BF152}"/>
            </ac:picMkLst>
          </pc:picChg>
        </pc:sldLayoutChg>
        <pc:sldLayoutChg chg="delSp mod">
          <pc:chgData name="LATAPY Maxime" userId="f906f026-b33d-4694-bdf3-343f5fce9ba1" providerId="ADAL" clId="{3C9EBB85-CCA3-4E0A-924E-0478C5837813}" dt="2023-05-26T13:07:37.610" v="1" actId="478"/>
          <pc:sldLayoutMkLst>
            <pc:docMk/>
            <pc:sldMasterMk cId="2347082301" sldId="2147483648"/>
            <pc:sldLayoutMk cId="2750495570" sldId="2147483651"/>
          </pc:sldLayoutMkLst>
          <pc:picChg chg="del">
            <ac:chgData name="LATAPY Maxime" userId="f906f026-b33d-4694-bdf3-343f5fce9ba1" providerId="ADAL" clId="{3C9EBB85-CCA3-4E0A-924E-0478C5837813}" dt="2023-05-26T13:07:37.610" v="1" actId="478"/>
            <ac:picMkLst>
              <pc:docMk/>
              <pc:sldMasterMk cId="2347082301" sldId="2147483648"/>
              <pc:sldLayoutMk cId="2750495570" sldId="2147483651"/>
              <ac:picMk id="8" creationId="{25FC40B0-ED27-47E5-A3C2-32A8418567EE}"/>
            </ac:picMkLst>
          </pc:picChg>
        </pc:sldLayoutChg>
        <pc:sldLayoutChg chg="delSp mod">
          <pc:chgData name="LATAPY Maxime" userId="f906f026-b33d-4694-bdf3-343f5fce9ba1" providerId="ADAL" clId="{3C9EBB85-CCA3-4E0A-924E-0478C5837813}" dt="2023-05-26T13:07:33.328" v="0" actId="478"/>
          <pc:sldLayoutMkLst>
            <pc:docMk/>
            <pc:sldMasterMk cId="2347082301" sldId="2147483648"/>
            <pc:sldLayoutMk cId="1312140839" sldId="2147483660"/>
          </pc:sldLayoutMkLst>
          <pc:picChg chg="del">
            <ac:chgData name="LATAPY Maxime" userId="f906f026-b33d-4694-bdf3-343f5fce9ba1" providerId="ADAL" clId="{3C9EBB85-CCA3-4E0A-924E-0478C5837813}" dt="2023-05-26T13:07:33.328" v="0" actId="478"/>
            <ac:picMkLst>
              <pc:docMk/>
              <pc:sldMasterMk cId="2347082301" sldId="2147483648"/>
              <pc:sldLayoutMk cId="1312140839" sldId="2147483660"/>
              <ac:picMk id="9" creationId="{4FE28ACC-E44C-4381-B768-0310810E78D2}"/>
            </ac:picMkLst>
          </pc:picChg>
        </pc:sldLayoutChg>
        <pc:sldLayoutChg chg="modSp mod">
          <pc:chgData name="LATAPY Maxime" userId="f906f026-b33d-4694-bdf3-343f5fce9ba1" providerId="ADAL" clId="{3C9EBB85-CCA3-4E0A-924E-0478C5837813}" dt="2023-05-26T14:07:28.066" v="2344" actId="14100"/>
          <pc:sldLayoutMkLst>
            <pc:docMk/>
            <pc:sldMasterMk cId="2347082301" sldId="2147483648"/>
            <pc:sldLayoutMk cId="1969986162" sldId="2147483661"/>
          </pc:sldLayoutMkLst>
          <pc:spChg chg="mod">
            <ac:chgData name="LATAPY Maxime" userId="f906f026-b33d-4694-bdf3-343f5fce9ba1" providerId="ADAL" clId="{3C9EBB85-CCA3-4E0A-924E-0478C5837813}" dt="2023-05-26T14:07:09.226" v="2342" actId="14100"/>
            <ac:spMkLst>
              <pc:docMk/>
              <pc:sldMasterMk cId="2347082301" sldId="2147483648"/>
              <pc:sldLayoutMk cId="1969986162" sldId="2147483661"/>
              <ac:spMk id="4" creationId="{14C1BF67-E354-4E04-8F94-BABF2B7D1AFB}"/>
            </ac:spMkLst>
          </pc:spChg>
          <pc:spChg chg="mod">
            <ac:chgData name="LATAPY Maxime" userId="f906f026-b33d-4694-bdf3-343f5fce9ba1" providerId="ADAL" clId="{3C9EBB85-CCA3-4E0A-924E-0478C5837813}" dt="2023-05-26T14:07:28.066" v="2344" actId="14100"/>
            <ac:spMkLst>
              <pc:docMk/>
              <pc:sldMasterMk cId="2347082301" sldId="2147483648"/>
              <pc:sldLayoutMk cId="1969986162" sldId="2147483661"/>
              <ac:spMk id="14" creationId="{9D415693-E2CB-4DB4-B07C-2F96B0CAB302}"/>
            </ac:spMkLst>
          </pc:spChg>
          <pc:spChg chg="mod">
            <ac:chgData name="LATAPY Maxime" userId="f906f026-b33d-4694-bdf3-343f5fce9ba1" providerId="ADAL" clId="{3C9EBB85-CCA3-4E0A-924E-0478C5837813}" dt="2023-05-26T14:07:09.226" v="2342" actId="14100"/>
            <ac:spMkLst>
              <pc:docMk/>
              <pc:sldMasterMk cId="2347082301" sldId="2147483648"/>
              <pc:sldLayoutMk cId="1969986162" sldId="2147483661"/>
              <ac:spMk id="18" creationId="{FF6AC390-6F85-4B64-AE7A-E8E0D8FC89CF}"/>
            </ac:spMkLst>
          </pc:spChg>
        </pc:sldLayoutChg>
        <pc:sldLayoutChg chg="modSp mod">
          <pc:chgData name="LATAPY Maxime" userId="f906f026-b33d-4694-bdf3-343f5fce9ba1" providerId="ADAL" clId="{3C9EBB85-CCA3-4E0A-924E-0478C5837813}" dt="2023-05-26T14:14:54.661" v="2382" actId="1035"/>
          <pc:sldLayoutMkLst>
            <pc:docMk/>
            <pc:sldMasterMk cId="2347082301" sldId="2147483648"/>
            <pc:sldLayoutMk cId="1741033213" sldId="2147483662"/>
          </pc:sldLayoutMkLst>
          <pc:spChg chg="mod">
            <ac:chgData name="LATAPY Maxime" userId="f906f026-b33d-4694-bdf3-343f5fce9ba1" providerId="ADAL" clId="{3C9EBB85-CCA3-4E0A-924E-0478C5837813}" dt="2023-05-26T14:14:54.661" v="2382" actId="1035"/>
            <ac:spMkLst>
              <pc:docMk/>
              <pc:sldMasterMk cId="2347082301" sldId="2147483648"/>
              <pc:sldLayoutMk cId="1741033213" sldId="2147483662"/>
              <ac:spMk id="3" creationId="{0FEE9886-36F0-4E06-A3A6-D8F00B0665A1}"/>
            </ac:spMkLst>
          </pc:spChg>
          <pc:spChg chg="mod">
            <ac:chgData name="LATAPY Maxime" userId="f906f026-b33d-4694-bdf3-343f5fce9ba1" providerId="ADAL" clId="{3C9EBB85-CCA3-4E0A-924E-0478C5837813}" dt="2023-05-26T14:14:54.661" v="2382" actId="1035"/>
            <ac:spMkLst>
              <pc:docMk/>
              <pc:sldMasterMk cId="2347082301" sldId="2147483648"/>
              <pc:sldLayoutMk cId="1741033213" sldId="2147483662"/>
              <ac:spMk id="4" creationId="{8C1E0992-271E-4948-9461-C7AA54AF8FEA}"/>
            </ac:spMkLst>
          </pc:spChg>
          <pc:spChg chg="mod">
            <ac:chgData name="LATAPY Maxime" userId="f906f026-b33d-4694-bdf3-343f5fce9ba1" providerId="ADAL" clId="{3C9EBB85-CCA3-4E0A-924E-0478C5837813}" dt="2023-05-26T14:14:54.661" v="2382" actId="1035"/>
            <ac:spMkLst>
              <pc:docMk/>
              <pc:sldMasterMk cId="2347082301" sldId="2147483648"/>
              <pc:sldLayoutMk cId="1741033213" sldId="2147483662"/>
              <ac:spMk id="6" creationId="{35B71D50-AA4B-4E0C-8F6A-0F64F2C8A8C7}"/>
            </ac:spMkLst>
          </pc:spChg>
          <pc:spChg chg="mod">
            <ac:chgData name="LATAPY Maxime" userId="f906f026-b33d-4694-bdf3-343f5fce9ba1" providerId="ADAL" clId="{3C9EBB85-CCA3-4E0A-924E-0478C5837813}" dt="2023-05-26T14:14:54.661" v="2382" actId="1035"/>
            <ac:spMkLst>
              <pc:docMk/>
              <pc:sldMasterMk cId="2347082301" sldId="2147483648"/>
              <pc:sldLayoutMk cId="1741033213" sldId="2147483662"/>
              <ac:spMk id="9" creationId="{3755C1FB-E61C-4BBC-8179-D34908DEA1B6}"/>
            </ac:spMkLst>
          </pc:spChg>
          <pc:spChg chg="mod">
            <ac:chgData name="LATAPY Maxime" userId="f906f026-b33d-4694-bdf3-343f5fce9ba1" providerId="ADAL" clId="{3C9EBB85-CCA3-4E0A-924E-0478C5837813}" dt="2023-05-26T14:14:54.661" v="2382" actId="1035"/>
            <ac:spMkLst>
              <pc:docMk/>
              <pc:sldMasterMk cId="2347082301" sldId="2147483648"/>
              <pc:sldLayoutMk cId="1741033213" sldId="2147483662"/>
              <ac:spMk id="12" creationId="{483B974E-5202-4EAD-9D55-4129C84BAE87}"/>
            </ac:spMkLst>
          </pc:spChg>
          <pc:spChg chg="mod">
            <ac:chgData name="LATAPY Maxime" userId="f906f026-b33d-4694-bdf3-343f5fce9ba1" providerId="ADAL" clId="{3C9EBB85-CCA3-4E0A-924E-0478C5837813}" dt="2023-05-26T14:14:54.661" v="2382" actId="1035"/>
            <ac:spMkLst>
              <pc:docMk/>
              <pc:sldMasterMk cId="2347082301" sldId="2147483648"/>
              <pc:sldLayoutMk cId="1741033213" sldId="2147483662"/>
              <ac:spMk id="17" creationId="{147C9C38-5B17-467D-B581-EF28ECB11E80}"/>
            </ac:spMkLst>
          </pc:spChg>
          <pc:spChg chg="mod">
            <ac:chgData name="LATAPY Maxime" userId="f906f026-b33d-4694-bdf3-343f5fce9ba1" providerId="ADAL" clId="{3C9EBB85-CCA3-4E0A-924E-0478C5837813}" dt="2023-05-26T14:14:54.661" v="2382" actId="1035"/>
            <ac:spMkLst>
              <pc:docMk/>
              <pc:sldMasterMk cId="2347082301" sldId="2147483648"/>
              <pc:sldLayoutMk cId="1741033213" sldId="2147483662"/>
              <ac:spMk id="19" creationId="{12E4E194-63F1-4D43-AC02-75733DF045E9}"/>
            </ac:spMkLst>
          </pc:spChg>
          <pc:spChg chg="mod">
            <ac:chgData name="LATAPY Maxime" userId="f906f026-b33d-4694-bdf3-343f5fce9ba1" providerId="ADAL" clId="{3C9EBB85-CCA3-4E0A-924E-0478C5837813}" dt="2023-05-26T14:14:54.661" v="2382" actId="1035"/>
            <ac:spMkLst>
              <pc:docMk/>
              <pc:sldMasterMk cId="2347082301" sldId="2147483648"/>
              <pc:sldLayoutMk cId="1741033213" sldId="2147483662"/>
              <ac:spMk id="20" creationId="{FEB88DD7-AEB5-4718-AF2D-28B5B91ED715}"/>
            </ac:spMkLst>
          </pc:spChg>
          <pc:spChg chg="mod">
            <ac:chgData name="LATAPY Maxime" userId="f906f026-b33d-4694-bdf3-343f5fce9ba1" providerId="ADAL" clId="{3C9EBB85-CCA3-4E0A-924E-0478C5837813}" dt="2023-05-26T14:14:54.661" v="2382" actId="1035"/>
            <ac:spMkLst>
              <pc:docMk/>
              <pc:sldMasterMk cId="2347082301" sldId="2147483648"/>
              <pc:sldLayoutMk cId="1741033213" sldId="2147483662"/>
              <ac:spMk id="21" creationId="{F694448B-800C-40EF-8F61-18C018E8374C}"/>
            </ac:spMkLst>
          </pc:spChg>
          <pc:spChg chg="mod">
            <ac:chgData name="LATAPY Maxime" userId="f906f026-b33d-4694-bdf3-343f5fce9ba1" providerId="ADAL" clId="{3C9EBB85-CCA3-4E0A-924E-0478C5837813}" dt="2023-05-26T14:14:54.661" v="2382" actId="1035"/>
            <ac:spMkLst>
              <pc:docMk/>
              <pc:sldMasterMk cId="2347082301" sldId="2147483648"/>
              <pc:sldLayoutMk cId="1741033213" sldId="2147483662"/>
              <ac:spMk id="22" creationId="{E799E3E2-888B-2343-9A63-F84C03265CB5}"/>
            </ac:spMkLst>
          </pc:spChg>
          <pc:spChg chg="mod">
            <ac:chgData name="LATAPY Maxime" userId="f906f026-b33d-4694-bdf3-343f5fce9ba1" providerId="ADAL" clId="{3C9EBB85-CCA3-4E0A-924E-0478C5837813}" dt="2023-05-26T14:14:54.661" v="2382" actId="1035"/>
            <ac:spMkLst>
              <pc:docMk/>
              <pc:sldMasterMk cId="2347082301" sldId="2147483648"/>
              <pc:sldLayoutMk cId="1741033213" sldId="2147483662"/>
              <ac:spMk id="23" creationId="{8FEDE8EF-5B7A-A741-9A56-D365CAE01B62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3DB037-710F-4A44-BDF0-28DC42F2FAE9}" type="datetime1">
              <a:rPr lang="fr-FR" smtClean="0"/>
              <a:t>31/05/2023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718FD-5C33-42D8-BCA9-0B83DD06AC51}" type="datetime1">
              <a:rPr lang="fr-FR" smtClean="0"/>
              <a:pPr/>
              <a:t>31/05/2023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Le sous-titre vient ici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e libre 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6" name="Forme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7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dirty="0"/>
              <a:t>courrier électronique</a:t>
            </a:r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e libre 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6" name="Forme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fr-FR" noProof="0" dirty="0"/>
              <a:t>Url site web ici</a:t>
            </a:r>
          </a:p>
        </p:txBody>
      </p:sp>
      <p:pic>
        <p:nvPicPr>
          <p:cNvPr id="17" name="Graphisme 16" descr="Envelop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sme 17" descr="Réseau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 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e libre 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6" name="Forme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sme 18" descr="Envelop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sme 19" descr="Réseau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ous-titr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dirty="0"/>
              <a:t>courrier électronique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fr-FR" noProof="0" dirty="0"/>
              <a:t>Url site web ici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Le sous-titre vient ici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e libre 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6" name="Forme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orme libre 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0" name="Forme libre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</p:grp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orme libre 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" name="Forme libre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" name="Forme libre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>
              <a:solidFill>
                <a:schemeClr val="bg1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orme libre 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0" name="Forme libre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2" name="Forme libre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>
              <a:solidFill>
                <a:schemeClr val="bg1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orme libre 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3" name="Forme libre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4" name="Forme libre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>
              <a:solidFill>
                <a:schemeClr val="bg1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’image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e libre 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6" name="Forme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19" name="Titr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orme libre 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2" name="Forme libre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3" name="Forme libre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>
              <a:solidFill>
                <a:schemeClr val="bg1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Le sous-titre vient ici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e libre 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6" name="Forme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’en-tête de 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dirty="0"/>
              <a:t>Le texte factice vient ici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>
              <a:solidFill>
                <a:schemeClr val="bg1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23" name="Espace réservé d’image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au contenu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>
              <a:solidFill>
                <a:schemeClr val="bg1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8438340" y="1064029"/>
            <a:ext cx="4147129" cy="4339244"/>
          </a:xfrm>
          <a:prstGeom prst="roundRect">
            <a:avLst>
              <a:gd name="adj" fmla="val 8927"/>
            </a:avLst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6585358" y="634658"/>
            <a:ext cx="5109704" cy="5234805"/>
          </a:xfrm>
          <a:prstGeom prst="ellipse">
            <a:avLst/>
          </a:prstGeom>
          <a:solidFill>
            <a:schemeClr val="accent3">
              <a:lumMod val="90000"/>
              <a:lumOff val="1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8" name="Espace réservé d’image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75760" y="989581"/>
            <a:ext cx="4479637" cy="458931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369959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563698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3" name="Espace réservé d’image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728314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icône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369959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563698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2946965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>
              <a:solidFill>
                <a:schemeClr val="bg1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369959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2946965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451577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451577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728314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icône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e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>
              <a:solidFill>
                <a:schemeClr val="accent2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 dirty="0"/>
              <a:t>La rubrique 01 inclut ici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 dirty="0"/>
              <a:t>La rubrique 02 inclut ici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4" name="Espace réservé d’image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icône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9" name="Espace réservé d’image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icône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orme libre 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3" name="Forme libre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4" name="Forme libre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6" name="Titr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>
              <a:solidFill>
                <a:schemeClr val="bg1"/>
              </a:solidFill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’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orme libre 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" name="Forme libre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8" name="Forme libre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23" name="Ovale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4" name="Ovale 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5" name="Ovale 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2" name="Forme libre : Forme 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7" name="Forme libre : Forme 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>
              <a:solidFill>
                <a:schemeClr val="bg1"/>
              </a:solidFill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1" name="Espace réservé d’image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’image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3" name="Espace réservé d’image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 dirty="0"/>
              <a:t>Cadre 01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 dirty="0"/>
              <a:t>Cadre 01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 dirty="0"/>
              <a:t>Cadre 01</a:t>
            </a: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 dirty="0"/>
              <a:t>Cadre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4EC748F-88DB-4BA1-B6AB-BE1A47757B27}" type="datetime1">
              <a:rPr lang="fr-FR" noProof="0" smtClean="0"/>
              <a:t>31/05/2023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hyperlink" Target="https://www.pau.fr/cartes/107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hyperlink" Target="https://www.youtube.com/watch?v=FAQ-c1k7O5Q" TargetMode="Externa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8105" y="2173288"/>
            <a:ext cx="5598543" cy="2090808"/>
          </a:xfrm>
        </p:spPr>
        <p:txBody>
          <a:bodyPr rtlCol="0"/>
          <a:lstStyle/>
          <a:p>
            <a:pPr algn="r" rtl="0"/>
            <a:r>
              <a:rPr lang="fr-FR" dirty="0"/>
              <a:t>Le PLAN ANGELA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279971"/>
            <a:ext cx="5391150" cy="503167"/>
          </a:xfrm>
        </p:spPr>
        <p:txBody>
          <a:bodyPr rtlCol="0"/>
          <a:lstStyle/>
          <a:p>
            <a:pPr algn="r" rtl="0"/>
            <a:r>
              <a:rPr lang="fr-FR" dirty="0"/>
              <a:t>Déploiement sur la ville de </a:t>
            </a:r>
            <a:r>
              <a:rPr lang="fr-FR" dirty="0" err="1"/>
              <a:t>pau</a:t>
            </a:r>
            <a:endParaRPr lang="fr-FR" sz="1400" dirty="0"/>
          </a:p>
          <a:p>
            <a:pPr algn="r" rtl="0"/>
            <a:r>
              <a:rPr lang="fr-FR" sz="1400" dirty="0"/>
              <a:t>Bilan au 1</a:t>
            </a:r>
            <a:r>
              <a:rPr lang="fr-FR" sz="1400" baseline="30000" dirty="0"/>
              <a:t>er</a:t>
            </a:r>
            <a:r>
              <a:rPr lang="fr-FR" sz="1400" dirty="0"/>
              <a:t> juin 2023</a:t>
            </a:r>
            <a:endParaRPr lang="fr-FR" dirty="0"/>
          </a:p>
        </p:txBody>
      </p:sp>
      <p:pic>
        <p:nvPicPr>
          <p:cNvPr id="12" name="Image 11" descr="Une image contenant texte, logo, dessin humoristique, Graphique&#10;&#10;Description générée automatiquement">
            <a:extLst>
              <a:ext uri="{FF2B5EF4-FFF2-40B4-BE49-F238E27FC236}">
                <a16:creationId xmlns:a16="http://schemas.microsoft.com/office/drawing/2014/main" id="{590841FF-E065-7A61-5C60-2A6BDE176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69" y="997527"/>
            <a:ext cx="4694164" cy="4694164"/>
          </a:xfrm>
          <a:prstGeom prst="rect">
            <a:avLst/>
          </a:prstGeom>
        </p:spPr>
      </p:pic>
      <p:pic>
        <p:nvPicPr>
          <p:cNvPr id="16" name="Image 1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231F4CB4-D42F-4229-B69B-0B770E2DA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1077" y="5744487"/>
            <a:ext cx="2304225" cy="82408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37256DC-191A-B2D6-1E52-534E003EE7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69" b="22159"/>
          <a:stretch/>
        </p:blipFill>
        <p:spPr>
          <a:xfrm>
            <a:off x="7832558" y="5747679"/>
            <a:ext cx="1788519" cy="82054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13A2B56-ACF7-FC48-7F1D-08B411B62B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85"/>
          <a:stretch/>
        </p:blipFill>
        <p:spPr>
          <a:xfrm>
            <a:off x="6875929" y="5747679"/>
            <a:ext cx="956629" cy="82408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17" y="2023010"/>
            <a:ext cx="6733283" cy="4351338"/>
          </a:xfrm>
        </p:spPr>
        <p:txBody>
          <a:bodyPr rtlCol="0"/>
          <a:lstStyle/>
          <a:p>
            <a:pPr marL="0" indent="0">
              <a:buNone/>
            </a:pPr>
            <a:r>
              <a:rPr lang="fr-FR" sz="1800" dirty="0"/>
              <a:t>Le dispositif « Demandez Angela » vise à créer </a:t>
            </a:r>
            <a:r>
              <a:rPr lang="fr-FR" sz="1800" b="1" dirty="0"/>
              <a:t>un réseau sûr et solidaire de lieux </a:t>
            </a:r>
            <a:r>
              <a:rPr lang="fr-FR" sz="1800" dirty="0"/>
              <a:t>(bars, hôtels, commerces, etc.) ayant la capacité d’assister et de soutenir des personnes qui se trouvent en situation de harcèlement. </a:t>
            </a:r>
          </a:p>
          <a:p>
            <a:pPr marL="0" indent="0">
              <a:buNone/>
            </a:pPr>
            <a:r>
              <a:rPr lang="fr-FR" sz="1800" dirty="0"/>
              <a:t>Ces établissements partenaires s’engagent  à respecter 3 principes : </a:t>
            </a:r>
          </a:p>
          <a:p>
            <a:pPr lvl="1"/>
            <a:r>
              <a:rPr lang="fr-FR" sz="1400" dirty="0"/>
              <a:t>Assistance</a:t>
            </a:r>
          </a:p>
          <a:p>
            <a:pPr lvl="1"/>
            <a:r>
              <a:rPr lang="fr-FR" sz="1400" dirty="0"/>
              <a:t>Information</a:t>
            </a:r>
          </a:p>
          <a:p>
            <a:pPr lvl="1"/>
            <a:r>
              <a:rPr lang="fr-FR" sz="1400" dirty="0"/>
              <a:t>Communication</a:t>
            </a:r>
            <a:endParaRPr lang="fr-FR" sz="1800" dirty="0"/>
          </a:p>
          <a:p>
            <a:pPr marL="0" indent="0">
              <a:buNone/>
            </a:pPr>
            <a:r>
              <a:rPr lang="fr-FR" sz="1800" dirty="0"/>
              <a:t>Des temps de sensibilisation sont assurés depuis début 2022 pour outiller les professionnels engagés dans le dispositif via la signature d’une charte.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fr-FR" smtClean="0"/>
              <a:pPr rtl="0"/>
              <a:t>2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6286514" cy="1325563"/>
          </a:xfrm>
        </p:spPr>
        <p:txBody>
          <a:bodyPr rtlCol="0"/>
          <a:lstStyle/>
          <a:p>
            <a:pPr rtl="0"/>
            <a:r>
              <a:rPr lang="fr-FR" dirty="0"/>
              <a:t>01. qu’est-ce que le plan </a:t>
            </a:r>
            <a:r>
              <a:rPr lang="fr-FR" dirty="0" err="1"/>
              <a:t>angela</a:t>
            </a:r>
            <a:r>
              <a:rPr lang="fr-FR" dirty="0"/>
              <a:t> ?</a:t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7D22689-D87F-B3C2-1DEB-AE5E209A62CB}"/>
              </a:ext>
            </a:extLst>
          </p:cNvPr>
          <p:cNvSpPr txBox="1"/>
          <p:nvPr/>
        </p:nvSpPr>
        <p:spPr>
          <a:xfrm>
            <a:off x="295837" y="4995672"/>
            <a:ext cx="8883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dispositif « Où est Angela ? » initié et financé par l’Etat, est mis en œuvre par la Communauté d’Agglomération Pau Béarn Pyrénées. </a:t>
            </a:r>
          </a:p>
          <a:p>
            <a:endParaRPr lang="fr-FR" dirty="0"/>
          </a:p>
          <a:p>
            <a:r>
              <a:rPr lang="fr-FR" dirty="0"/>
              <a:t>Il s’inscrit dans un plan de lutte contre le harcèlement de rue plus large et de lutte contre les violences sexistes et sexuelles dans l’espace public.</a:t>
            </a:r>
          </a:p>
          <a:p>
            <a:endParaRPr lang="fr-FR" dirty="0"/>
          </a:p>
        </p:txBody>
      </p:sp>
      <p:pic>
        <p:nvPicPr>
          <p:cNvPr id="7" name="Espace réservé pour une image  6" descr="Une image contenant ciel, plein air, bâtiment, architecture&#10;&#10;Description générée automatiquement">
            <a:extLst>
              <a:ext uri="{FF2B5EF4-FFF2-40B4-BE49-F238E27FC236}">
                <a16:creationId xmlns:a16="http://schemas.microsoft.com/office/drawing/2014/main" id="{E9BEAFBB-DD1B-F0EE-AFFE-89CC6EDE67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8876" r="18876"/>
          <a:stretch>
            <a:fillRect/>
          </a:stretch>
        </p:blipFill>
        <p:spPr>
          <a:xfrm>
            <a:off x="7086600" y="0"/>
            <a:ext cx="5105400" cy="5126038"/>
          </a:xfrm>
        </p:spPr>
      </p:pic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02. Les formations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666316"/>
            <a:ext cx="5472373" cy="4351338"/>
          </a:xfrm>
        </p:spPr>
        <p:txBody>
          <a:bodyPr rtlCol="0"/>
          <a:lstStyle/>
          <a:p>
            <a:pPr marL="0" indent="0" rtl="0">
              <a:buNone/>
            </a:pPr>
            <a:r>
              <a:rPr lang="fr-FR" sz="1800" dirty="0"/>
              <a:t>Pour accompagner la prise en main et l’application de ce dispositif, les établissements partenaires participent à une demi-journée de sensibilisation avec les objectifs suivants : </a:t>
            </a:r>
          </a:p>
          <a:p>
            <a:pPr lvl="1"/>
            <a:r>
              <a:rPr lang="fr-FR" sz="1400" dirty="0"/>
              <a:t>Identifier les différentes formes de harcèlement de rue et ses conséquences</a:t>
            </a:r>
          </a:p>
          <a:p>
            <a:pPr lvl="1"/>
            <a:r>
              <a:rPr lang="fr-FR" sz="1400" dirty="0"/>
              <a:t>Créer un réseau de lieux sûrs</a:t>
            </a:r>
          </a:p>
          <a:p>
            <a:pPr lvl="1"/>
            <a:r>
              <a:rPr lang="fr-FR" sz="1400" dirty="0"/>
              <a:t>Savoir comment sécuriser une victime de harcèlement de rue</a:t>
            </a:r>
          </a:p>
          <a:p>
            <a:pPr lvl="1"/>
            <a:r>
              <a:rPr lang="fr-FR" sz="1400" dirty="0"/>
              <a:t>Savoir orienter vers des lieux-ressources et les dispositifs existant</a:t>
            </a:r>
          </a:p>
          <a:p>
            <a:pPr lvl="1"/>
            <a:endParaRPr lang="fr-FR" sz="1400" dirty="0"/>
          </a:p>
          <a:p>
            <a:pPr marL="0" indent="0">
              <a:buNone/>
            </a:pPr>
            <a:r>
              <a:rPr lang="fr-FR" sz="1800" dirty="0"/>
              <a:t>A l’issue de ces sensibilisations, les commerces et autres partenaires obtiennent un sticker à apposer à leur vitrine pour être visibles auprès de tous.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fr-FR" smtClean="0"/>
              <a:pPr rtl="0"/>
              <a:t>3</a:t>
            </a:fld>
            <a:endParaRPr lang="fr-FR" dirty="0"/>
          </a:p>
        </p:txBody>
      </p:sp>
      <p:pic>
        <p:nvPicPr>
          <p:cNvPr id="7" name="Espace réservé d’image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058786" y="4867720"/>
            <a:ext cx="1665926" cy="1706713"/>
          </a:xfrm>
        </p:spPr>
      </p:pic>
      <p:pic>
        <p:nvPicPr>
          <p:cNvPr id="8" name="Image 7" descr="Une image contenant texte, logo, dessin humoristique, Graphique&#10;&#10;Description générée automatiquement">
            <a:extLst>
              <a:ext uri="{FF2B5EF4-FFF2-40B4-BE49-F238E27FC236}">
                <a16:creationId xmlns:a16="http://schemas.microsoft.com/office/drawing/2014/main" id="{FAE32BCD-9D96-D204-5D2D-1A836C681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557" y="1048076"/>
            <a:ext cx="4358139" cy="435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1B14A9-E6FF-54BE-2F02-24B425C41958}"/>
              </a:ext>
            </a:extLst>
          </p:cNvPr>
          <p:cNvSpPr/>
          <p:nvPr/>
        </p:nvSpPr>
        <p:spPr>
          <a:xfrm>
            <a:off x="0" y="5743176"/>
            <a:ext cx="12327467" cy="1411157"/>
          </a:xfrm>
          <a:prstGeom prst="rect">
            <a:avLst/>
          </a:prstGeom>
          <a:solidFill>
            <a:srgbClr val="984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03. La situation actuelle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2946967"/>
            <a:ext cx="3556753" cy="2593208"/>
          </a:xfrm>
        </p:spPr>
        <p:txBody>
          <a:bodyPr rtlCol="0">
            <a:normAutofit/>
          </a:bodyPr>
          <a:lstStyle/>
          <a:p>
            <a:pPr rtl="0"/>
            <a:r>
              <a:rPr lang="fr-FR" sz="1400" dirty="0"/>
              <a:t>Début de l’expérimentation du dispositif à partir de janvier 2022</a:t>
            </a:r>
          </a:p>
          <a:p>
            <a:pPr rtl="0"/>
            <a:r>
              <a:rPr lang="fr-FR" sz="1400" u="sng" dirty="0"/>
              <a:t>Depuis 2022 :</a:t>
            </a:r>
          </a:p>
          <a:p>
            <a:pPr rtl="0">
              <a:lnSpc>
                <a:spcPct val="100000"/>
              </a:lnSpc>
            </a:pPr>
            <a:r>
              <a:rPr lang="fr-FR" sz="1400" dirty="0"/>
              <a:t>Un réseau de 39 commerces sensibilisés au harcèlement de rue visible sur </a:t>
            </a:r>
            <a:r>
              <a:rPr lang="fr-FR" sz="1400" i="1" dirty="0"/>
              <a:t>www.pau.fr </a:t>
            </a:r>
            <a:r>
              <a:rPr lang="fr-FR" sz="1400" dirty="0"/>
              <a:t>ici : </a:t>
            </a:r>
            <a:r>
              <a:rPr lang="fr-FR" sz="1200" dirty="0">
                <a:hlinkClick r:id="rId3"/>
              </a:rPr>
              <a:t>"Où est Angela?"</a:t>
            </a:r>
            <a:endParaRPr lang="fr-FR" sz="1200" dirty="0"/>
          </a:p>
          <a:p>
            <a:pPr rtl="0"/>
            <a:r>
              <a:rPr lang="fr-FR" sz="1400" dirty="0"/>
              <a:t>6 sessions de sensibilisation et de formation auprès des partenaires lieux refuges</a:t>
            </a:r>
          </a:p>
          <a:p>
            <a:pPr rtl="0"/>
            <a:r>
              <a:rPr lang="fr-FR" sz="1400" b="1" dirty="0"/>
              <a:t>Objectif : 60 commerces et lieux refuges avant la fin de l’année 2023</a:t>
            </a:r>
          </a:p>
          <a:p>
            <a:pPr rtl="0"/>
            <a:endParaRPr lang="fr-FR" sz="14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fr-FR" smtClean="0"/>
              <a:pPr rtl="0"/>
              <a:t>4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73183" y="2991239"/>
            <a:ext cx="3553141" cy="2504663"/>
          </a:xfrm>
        </p:spPr>
        <p:txBody>
          <a:bodyPr rtlCol="0">
            <a:normAutofit lnSpcReduction="10000"/>
          </a:bodyPr>
          <a:lstStyle/>
          <a:p>
            <a:pPr rtl="0">
              <a:lnSpc>
                <a:spcPct val="100000"/>
              </a:lnSpc>
            </a:pPr>
            <a:r>
              <a:rPr lang="fr-FR" sz="1400" dirty="0"/>
              <a:t>Nombreuses actions de communication via la presse et la communication institutionnelle à destination du grand public.</a:t>
            </a:r>
          </a:p>
          <a:p>
            <a:pPr rtl="0">
              <a:lnSpc>
                <a:spcPct val="100000"/>
              </a:lnSpc>
            </a:pPr>
            <a:r>
              <a:rPr lang="fr-FR" sz="1200" dirty="0">
                <a:hlinkClick r:id="rId4"/>
              </a:rPr>
              <a:t>Vidéo : Face au harcèlement de rue, demandez Angela.</a:t>
            </a:r>
            <a:endParaRPr lang="fr-FR" sz="1200" dirty="0"/>
          </a:p>
          <a:p>
            <a:pPr rtl="0">
              <a:lnSpc>
                <a:spcPct val="100000"/>
              </a:lnSpc>
            </a:pPr>
            <a:r>
              <a:rPr lang="fr-FR" sz="1400" dirty="0"/>
              <a:t>Actions de sensibilisation dans l’espace public (saynètes de théâtre de rue mettant en scène des actes de harcèlement et de violences sexistes et sexuelles) </a:t>
            </a:r>
          </a:p>
          <a:p>
            <a:pPr rtl="0">
              <a:lnSpc>
                <a:spcPct val="100000"/>
              </a:lnSpc>
            </a:pPr>
            <a:r>
              <a:rPr lang="fr-FR" sz="1400" dirty="0"/>
              <a:t>Mise en place de cours de self-défense (groupe de 15 à 20 personnes) à destination du grand public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rtl="0"/>
            <a:r>
              <a:rPr lang="fr-FR" dirty="0"/>
              <a:t>Chiffres et dates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 rtlCol="0"/>
          <a:lstStyle/>
          <a:p>
            <a:pPr rtl="0"/>
            <a:r>
              <a:rPr lang="fr-FR" dirty="0"/>
              <a:t>Autres actions menées</a:t>
            </a:r>
          </a:p>
        </p:txBody>
      </p:sp>
      <p:pic>
        <p:nvPicPr>
          <p:cNvPr id="85" name="Espace réservé d’image 84" descr="Engrenage unique">
            <a:extLst>
              <a:ext uri="{FF2B5EF4-FFF2-40B4-BE49-F238E27FC236}">
                <a16:creationId xmlns:a16="http://schemas.microsoft.com/office/drawing/2014/main" id="{65FBD7DF-30E8-9042-8A0D-0F64C33E0B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pic>
        <p:nvPicPr>
          <p:cNvPr id="83" name="Espace réservé d’image 82" descr="Graphique à barres">
            <a:extLst>
              <a:ext uri="{FF2B5EF4-FFF2-40B4-BE49-F238E27FC236}">
                <a16:creationId xmlns:a16="http://schemas.microsoft.com/office/drawing/2014/main" id="{C881BE4E-5D69-E447-A036-5172F657074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Image 8" descr="Une image contenant texte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40453EDE-C787-504B-9F96-031B45F78F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5657" y="5743176"/>
            <a:ext cx="5491162" cy="1163555"/>
          </a:xfrm>
          <a:prstGeom prst="rect">
            <a:avLst/>
          </a:prstGeom>
        </p:spPr>
      </p:pic>
      <p:pic>
        <p:nvPicPr>
          <p:cNvPr id="16" name="Espace réservé pour une image  15" descr="Une image contenant bâtiment, plein air, rue, Zone urbaine&#10;&#10;Description générée automatiquement">
            <a:extLst>
              <a:ext uri="{FF2B5EF4-FFF2-40B4-BE49-F238E27FC236}">
                <a16:creationId xmlns:a16="http://schemas.microsoft.com/office/drawing/2014/main" id="{B7C539C1-4223-768C-66E9-D6DFF0CF42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0"/>
          <a:srcRect l="18398" r="183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04. Les perspectives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86" y="2664952"/>
            <a:ext cx="4922484" cy="2846648"/>
          </a:xfrm>
        </p:spPr>
        <p:txBody>
          <a:bodyPr rtlCol="0"/>
          <a:lstStyle/>
          <a:p>
            <a:pPr algn="l" rtl="0"/>
            <a:r>
              <a:rPr lang="fr-FR" sz="1600" dirty="0"/>
              <a:t>Développer le nombre de lieux refuges 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400" dirty="0"/>
              <a:t>Intégration plus forte du monde de la nuit (bars, boîte de nuit, hôtels, etc.)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400" dirty="0"/>
              <a:t>Recherche de tous les lieux ouverts en soirée et la nuit (pharmacies, compagnies de taxi, transporteurs…)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400" dirty="0"/>
              <a:t>Diversifier et élargir les lieux-refuges (services publics, associations…)</a:t>
            </a:r>
            <a:endParaRPr lang="fr-FR" sz="1000" dirty="0"/>
          </a:p>
          <a:p>
            <a:pPr algn="l"/>
            <a:r>
              <a:rPr lang="fr-FR" dirty="0"/>
              <a:t>Ancrer le dispositif au sien du campus universitaire pour sensibiliser les étudiants et trouver des lieux refuges de jour comme de nuit (CLOUS, résidences, bibliothèques…)</a:t>
            </a:r>
          </a:p>
          <a:p>
            <a:pPr algn="l"/>
            <a:r>
              <a:rPr lang="fr-FR" dirty="0"/>
              <a:t>Renforcer la communication auprès du public le plus concerné (jeunes, femmes, étudiants…)</a:t>
            </a:r>
          </a:p>
          <a:p>
            <a:pPr algn="l" rtl="0"/>
            <a:r>
              <a:rPr lang="fr-FR" dirty="0"/>
              <a:t>Renforcer la sensibilisation citoyenne du grand public pour développer les compétences à agir en tant que témoin 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fr-FR" smtClean="0"/>
              <a:pPr rtl="0"/>
              <a:t>5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rtl="0"/>
            <a:r>
              <a:rPr lang="fr-FR" dirty="0"/>
              <a:t>Phase 2 du déploiement du dispositif </a:t>
            </a:r>
            <a:r>
              <a:rPr lang="fr-FR" dirty="0" err="1"/>
              <a:t>angela</a:t>
            </a:r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 rtlCol="0"/>
          <a:lstStyle/>
          <a:p>
            <a:pPr rtl="0"/>
            <a:r>
              <a:rPr lang="fr-FR" dirty="0"/>
              <a:t>AUTRES actions…</a:t>
            </a:r>
          </a:p>
        </p:txBody>
      </p:sp>
      <p:pic>
        <p:nvPicPr>
          <p:cNvPr id="29" name="Espace réservé d’image 28" descr="Crayon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Espace réservé d’image 30" descr="Ordinateur portable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F29A39C-9D54-D9FD-C2F4-B576AE82D179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039684" y="2011746"/>
            <a:ext cx="4074002" cy="2834508"/>
          </a:xfrm>
        </p:spPr>
        <p:txBody>
          <a:bodyPr/>
          <a:lstStyle/>
          <a:p>
            <a:r>
              <a:rPr lang="fr-FR" dirty="0"/>
              <a:t>S’appuyer sur le réseau des ASPV déjà formés</a:t>
            </a:r>
          </a:p>
          <a:p>
            <a:r>
              <a:rPr lang="fr-FR" dirty="0"/>
              <a:t>Renforcer les formations auprès de tous les agents de services public en lien avec la population</a:t>
            </a:r>
          </a:p>
          <a:p>
            <a:endParaRPr lang="fr-FR" dirty="0"/>
          </a:p>
        </p:txBody>
      </p:sp>
      <p:pic>
        <p:nvPicPr>
          <p:cNvPr id="10" name="Espace réservé pour une image  6">
            <a:extLst>
              <a:ext uri="{FF2B5EF4-FFF2-40B4-BE49-F238E27FC236}">
                <a16:creationId xmlns:a16="http://schemas.microsoft.com/office/drawing/2014/main" id="{71BD917F-62F6-759C-E967-990C7C86CCF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775" r="16775"/>
          <a:stretch/>
        </p:blipFill>
        <p:spPr>
          <a:xfrm>
            <a:off x="8776805" y="0"/>
            <a:ext cx="3415195" cy="3429000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fr-FR" smtClean="0"/>
              <a:pPr rtl="0"/>
              <a:t>6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221026-3BDF-4CE0-62C4-7FC686E08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94" y="0"/>
            <a:ext cx="4745807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BCDA1C6-06C3-CDCB-BB0B-63872974E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821" y="0"/>
            <a:ext cx="4775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356_TF34076243" id="{4913AA83-2306-4E2D-8830-C2A4E9B3D067}" vid="{57B55DBD-592B-4A90-8C6D-F8F746751AD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6C1CF30924564AB7B24EACC2CE7536" ma:contentTypeVersion="15" ma:contentTypeDescription="Crée un document." ma:contentTypeScope="" ma:versionID="b355e8c4b60790ba7c9eb9149c7e9dc8">
  <xsd:schema xmlns:xsd="http://www.w3.org/2001/XMLSchema" xmlns:xs="http://www.w3.org/2001/XMLSchema" xmlns:p="http://schemas.microsoft.com/office/2006/metadata/properties" xmlns:ns2="daf56ef7-d5c7-4b25-84b2-99555509ba5c" xmlns:ns3="dc1b71fd-ecd5-4f02-9270-0edde163d999" targetNamespace="http://schemas.microsoft.com/office/2006/metadata/properties" ma:root="true" ma:fieldsID="ed7936e2306588e3f54c27c79cce0cc5" ns2:_="" ns3:_="">
    <xsd:import namespace="daf56ef7-d5c7-4b25-84b2-99555509ba5c"/>
    <xsd:import namespace="dc1b71fd-ecd5-4f02-9270-0edde163d9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56ef7-d5c7-4b25-84b2-99555509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eb57748b-5cfb-4c47-9f16-c9f0e67c5f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1b71fd-ecd5-4f02-9270-0edde163d99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38a8af8-c7fc-4996-8167-8b690649d854}" ma:internalName="TaxCatchAll" ma:showField="CatchAllData" ma:web="dc1b71fd-ecd5-4f02-9270-0edde163d9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daf56ef7-d5c7-4b25-84b2-99555509ba5c" xsi:nil="true"/>
    <TaxCatchAll xmlns="dc1b71fd-ecd5-4f02-9270-0edde163d999" xsi:nil="true"/>
    <lcf76f155ced4ddcb4097134ff3c332f xmlns="daf56ef7-d5c7-4b25-84b2-99555509ba5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A2FE1B-CA55-4720-B202-02BCD66F78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f56ef7-d5c7-4b25-84b2-99555509ba5c"/>
    <ds:schemaRef ds:uri="dc1b71fd-ecd5-4f02-9270-0edde163d9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19797F-2510-4681-A59B-FCD8F3733FE0}">
  <ds:schemaRefs>
    <ds:schemaRef ds:uri="daf56ef7-d5c7-4b25-84b2-99555509ba5c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dc1b71fd-ecd5-4f02-9270-0edde163d999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sphérique en bleu</Template>
  <TotalTime>441</TotalTime>
  <Words>560</Words>
  <Application>Microsoft Office PowerPoint</Application>
  <PresentationFormat>Grand écran</PresentationFormat>
  <Paragraphs>56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Thème Office</vt:lpstr>
      <vt:lpstr>Le PLAN ANGELA</vt:lpstr>
      <vt:lpstr>01. qu’est-ce que le plan angela ? </vt:lpstr>
      <vt:lpstr>02. Les formations </vt:lpstr>
      <vt:lpstr>03. La situation actuelle </vt:lpstr>
      <vt:lpstr>04. Les perspectives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LATAPY Maxime</dc:creator>
  <cp:lastModifiedBy>LATAPY Maxime</cp:lastModifiedBy>
  <cp:revision>10</cp:revision>
  <cp:lastPrinted>2023-05-29T10:32:55Z</cp:lastPrinted>
  <dcterms:created xsi:type="dcterms:W3CDTF">2023-05-26T13:04:37Z</dcterms:created>
  <dcterms:modified xsi:type="dcterms:W3CDTF">2023-05-31T09:01:53Z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0x010100806C1CF30924564AB7B24EACC2CE7536</vt:lpwstr>
  </property>
  <property fmtid="{D5CDD505-2E9C-101B-9397-08002B2CF9AE}" pid="3" name="MediaServiceImageTags">
    <vt:lpwstr/>
  </property>
</Properties>
</file>